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" name="Shape 7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Helvetica Neue"/>
      </a:defRPr>
    </a:lvl1pPr>
    <a:lvl2pPr indent="228600" latinLnBrk="0">
      <a:defRPr sz="1200">
        <a:latin typeface="+mj-lt"/>
        <a:ea typeface="+mj-ea"/>
        <a:cs typeface="+mj-cs"/>
        <a:sym typeface="Helvetica Neue"/>
      </a:defRPr>
    </a:lvl2pPr>
    <a:lvl3pPr indent="457200" latinLnBrk="0">
      <a:defRPr sz="1200">
        <a:latin typeface="+mj-lt"/>
        <a:ea typeface="+mj-ea"/>
        <a:cs typeface="+mj-cs"/>
        <a:sym typeface="Helvetica Neue"/>
      </a:defRPr>
    </a:lvl3pPr>
    <a:lvl4pPr indent="685800" latinLnBrk="0">
      <a:defRPr sz="1200">
        <a:latin typeface="+mj-lt"/>
        <a:ea typeface="+mj-ea"/>
        <a:cs typeface="+mj-cs"/>
        <a:sym typeface="Helvetica Neue"/>
      </a:defRPr>
    </a:lvl4pPr>
    <a:lvl5pPr indent="914400" latinLnBrk="0">
      <a:defRPr sz="1200">
        <a:latin typeface="+mj-lt"/>
        <a:ea typeface="+mj-ea"/>
        <a:cs typeface="+mj-cs"/>
        <a:sym typeface="Helvetica Neue"/>
      </a:defRPr>
    </a:lvl5pPr>
    <a:lvl6pPr indent="1143000" latinLnBrk="0">
      <a:defRPr sz="1200">
        <a:latin typeface="+mj-lt"/>
        <a:ea typeface="+mj-ea"/>
        <a:cs typeface="+mj-cs"/>
        <a:sym typeface="Helvetica Neue"/>
      </a:defRPr>
    </a:lvl6pPr>
    <a:lvl7pPr indent="1371600" latinLnBrk="0">
      <a:defRPr sz="1200">
        <a:latin typeface="+mj-lt"/>
        <a:ea typeface="+mj-ea"/>
        <a:cs typeface="+mj-cs"/>
        <a:sym typeface="Helvetica Neue"/>
      </a:defRPr>
    </a:lvl7pPr>
    <a:lvl8pPr indent="1600200" latinLnBrk="0">
      <a:defRPr sz="1200">
        <a:latin typeface="+mj-lt"/>
        <a:ea typeface="+mj-ea"/>
        <a:cs typeface="+mj-cs"/>
        <a:sym typeface="Helvetica Neue"/>
      </a:defRPr>
    </a:lvl8pPr>
    <a:lvl9pPr indent="1828800" latinLnBrk="0">
      <a:defRPr sz="1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g object 16"/>
          <p:cNvSpPr/>
          <p:nvPr/>
        </p:nvSpPr>
        <p:spPr>
          <a:xfrm>
            <a:off x="0" y="-1"/>
            <a:ext cx="9144000" cy="5181589"/>
          </a:xfrm>
          <a:prstGeom prst="rect">
            <a:avLst/>
          </a:prstGeom>
          <a:solidFill>
            <a:srgbClr val="F3F8E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" name="Texto del título"/>
          <p:cNvSpPr txBox="1"/>
          <p:nvPr>
            <p:ph type="title"/>
          </p:nvPr>
        </p:nvSpPr>
        <p:spPr>
          <a:xfrm>
            <a:off x="579666" y="1501640"/>
            <a:ext cx="3766193" cy="4064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Texto del título</a:t>
            </a:r>
          </a:p>
        </p:txBody>
      </p:sp>
      <p:sp>
        <p:nvSpPr>
          <p:cNvPr id="13" name="Nivel de texto 1…"/>
          <p:cNvSpPr txBox="1"/>
          <p:nvPr>
            <p:ph type="body" sz="quarter" idx="1"/>
          </p:nvPr>
        </p:nvSpPr>
        <p:spPr>
          <a:xfrm>
            <a:off x="1371600" y="3840479"/>
            <a:ext cx="6400800" cy="17145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4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g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3F8E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22" name="bg object 17" descr="bg object 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92245" y="580460"/>
            <a:ext cx="930329" cy="4386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" name="bg object 18"/>
          <p:cNvGrpSpPr/>
          <p:nvPr/>
        </p:nvGrpSpPr>
        <p:grpSpPr>
          <a:xfrm>
            <a:off x="6239929" y="572067"/>
            <a:ext cx="1351104" cy="451029"/>
            <a:chOff x="0" y="0"/>
            <a:chExt cx="1351102" cy="451027"/>
          </a:xfrm>
        </p:grpSpPr>
        <p:sp>
          <p:nvSpPr>
            <p:cNvPr id="23" name="Figura"/>
            <p:cNvSpPr/>
            <p:nvPr/>
          </p:nvSpPr>
          <p:spPr>
            <a:xfrm>
              <a:off x="968886" y="106082"/>
              <a:ext cx="382217" cy="344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473" y="0"/>
                  </a:moveTo>
                  <a:lnTo>
                    <a:pt x="8817" y="0"/>
                  </a:lnTo>
                  <a:lnTo>
                    <a:pt x="10328" y="219"/>
                  </a:lnTo>
                  <a:lnTo>
                    <a:pt x="11482" y="792"/>
                  </a:lnTo>
                  <a:lnTo>
                    <a:pt x="12328" y="1595"/>
                  </a:lnTo>
                  <a:lnTo>
                    <a:pt x="12911" y="2502"/>
                  </a:lnTo>
                  <a:lnTo>
                    <a:pt x="9308" y="3248"/>
                  </a:lnTo>
                  <a:lnTo>
                    <a:pt x="6343" y="4458"/>
                  </a:lnTo>
                  <a:lnTo>
                    <a:pt x="3983" y="6034"/>
                  </a:lnTo>
                  <a:lnTo>
                    <a:pt x="2198" y="7878"/>
                  </a:lnTo>
                  <a:lnTo>
                    <a:pt x="957" y="9894"/>
                  </a:lnTo>
                  <a:lnTo>
                    <a:pt x="0" y="14619"/>
                  </a:lnTo>
                  <a:lnTo>
                    <a:pt x="7" y="14720"/>
                  </a:lnTo>
                  <a:lnTo>
                    <a:pt x="513" y="17152"/>
                  </a:lnTo>
                  <a:lnTo>
                    <a:pt x="1706" y="19247"/>
                  </a:lnTo>
                  <a:lnTo>
                    <a:pt x="3503" y="20761"/>
                  </a:lnTo>
                  <a:lnTo>
                    <a:pt x="5898" y="21552"/>
                  </a:lnTo>
                  <a:lnTo>
                    <a:pt x="6700" y="21600"/>
                  </a:lnTo>
                  <a:lnTo>
                    <a:pt x="9246" y="21154"/>
                  </a:lnTo>
                  <a:lnTo>
                    <a:pt x="11649" y="19996"/>
                  </a:lnTo>
                  <a:lnTo>
                    <a:pt x="13803" y="18393"/>
                  </a:lnTo>
                  <a:lnTo>
                    <a:pt x="15600" y="16614"/>
                  </a:lnTo>
                  <a:lnTo>
                    <a:pt x="21596" y="16614"/>
                  </a:lnTo>
                  <a:lnTo>
                    <a:pt x="21600" y="14850"/>
                  </a:lnTo>
                  <a:lnTo>
                    <a:pt x="7930" y="14850"/>
                  </a:lnTo>
                  <a:lnTo>
                    <a:pt x="6202" y="14828"/>
                  </a:lnTo>
                  <a:lnTo>
                    <a:pt x="6009" y="14720"/>
                  </a:lnTo>
                  <a:lnTo>
                    <a:pt x="5894" y="14245"/>
                  </a:lnTo>
                  <a:lnTo>
                    <a:pt x="6035" y="13636"/>
                  </a:lnTo>
                  <a:lnTo>
                    <a:pt x="6605" y="12405"/>
                  </a:lnTo>
                  <a:lnTo>
                    <a:pt x="7882" y="11105"/>
                  </a:lnTo>
                  <a:lnTo>
                    <a:pt x="9993" y="9952"/>
                  </a:lnTo>
                  <a:lnTo>
                    <a:pt x="13066" y="9166"/>
                  </a:lnTo>
                  <a:lnTo>
                    <a:pt x="21443" y="9166"/>
                  </a:lnTo>
                  <a:lnTo>
                    <a:pt x="21437" y="9057"/>
                  </a:lnTo>
                  <a:lnTo>
                    <a:pt x="21103" y="6304"/>
                  </a:lnTo>
                  <a:lnTo>
                    <a:pt x="19916" y="3514"/>
                  </a:lnTo>
                  <a:lnTo>
                    <a:pt x="19402" y="3007"/>
                  </a:lnTo>
                  <a:lnTo>
                    <a:pt x="19250" y="2297"/>
                  </a:lnTo>
                  <a:lnTo>
                    <a:pt x="19244" y="2266"/>
                  </a:lnTo>
                  <a:lnTo>
                    <a:pt x="19048" y="1537"/>
                  </a:lnTo>
                  <a:lnTo>
                    <a:pt x="18814" y="820"/>
                  </a:lnTo>
                  <a:lnTo>
                    <a:pt x="18543" y="118"/>
                  </a:lnTo>
                  <a:lnTo>
                    <a:pt x="18473" y="0"/>
                  </a:lnTo>
                  <a:close/>
                </a:path>
              </a:pathLst>
            </a:custGeom>
            <a:solidFill>
              <a:srgbClr val="1A1A1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4" name="Figura"/>
            <p:cNvSpPr/>
            <p:nvPr/>
          </p:nvSpPr>
          <p:spPr>
            <a:xfrm>
              <a:off x="150583" y="105905"/>
              <a:ext cx="731003" cy="344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04" y="0"/>
                  </a:moveTo>
                  <a:lnTo>
                    <a:pt x="0" y="0"/>
                  </a:lnTo>
                  <a:lnTo>
                    <a:pt x="489" y="39"/>
                  </a:lnTo>
                  <a:lnTo>
                    <a:pt x="1306" y="342"/>
                  </a:lnTo>
                  <a:lnTo>
                    <a:pt x="2521" y="1064"/>
                  </a:lnTo>
                  <a:lnTo>
                    <a:pt x="4205" y="2359"/>
                  </a:lnTo>
                  <a:lnTo>
                    <a:pt x="6425" y="4380"/>
                  </a:lnTo>
                  <a:lnTo>
                    <a:pt x="6723" y="4668"/>
                  </a:lnTo>
                  <a:lnTo>
                    <a:pt x="8658" y="6482"/>
                  </a:lnTo>
                  <a:lnTo>
                    <a:pt x="8666" y="7897"/>
                  </a:lnTo>
                  <a:lnTo>
                    <a:pt x="8669" y="8317"/>
                  </a:lnTo>
                  <a:lnTo>
                    <a:pt x="8671" y="8707"/>
                  </a:lnTo>
                  <a:lnTo>
                    <a:pt x="9164" y="12915"/>
                  </a:lnTo>
                  <a:lnTo>
                    <a:pt x="10526" y="17091"/>
                  </a:lnTo>
                  <a:lnTo>
                    <a:pt x="11579" y="18962"/>
                  </a:lnTo>
                  <a:lnTo>
                    <a:pt x="12769" y="20364"/>
                  </a:lnTo>
                  <a:lnTo>
                    <a:pt x="14061" y="21255"/>
                  </a:lnTo>
                  <a:lnTo>
                    <a:pt x="15432" y="21600"/>
                  </a:lnTo>
                  <a:lnTo>
                    <a:pt x="15552" y="21600"/>
                  </a:lnTo>
                  <a:lnTo>
                    <a:pt x="16998" y="21279"/>
                  </a:lnTo>
                  <a:lnTo>
                    <a:pt x="18387" y="20339"/>
                  </a:lnTo>
                  <a:lnTo>
                    <a:pt x="19691" y="18811"/>
                  </a:lnTo>
                  <a:lnTo>
                    <a:pt x="20883" y="16727"/>
                  </a:lnTo>
                  <a:lnTo>
                    <a:pt x="21600" y="14948"/>
                  </a:lnTo>
                  <a:lnTo>
                    <a:pt x="15480" y="14948"/>
                  </a:lnTo>
                  <a:lnTo>
                    <a:pt x="14533" y="14662"/>
                  </a:lnTo>
                  <a:lnTo>
                    <a:pt x="12891" y="12706"/>
                  </a:lnTo>
                  <a:lnTo>
                    <a:pt x="12131" y="10671"/>
                  </a:lnTo>
                  <a:lnTo>
                    <a:pt x="11876" y="9206"/>
                  </a:lnTo>
                  <a:lnTo>
                    <a:pt x="17599" y="9206"/>
                  </a:lnTo>
                  <a:lnTo>
                    <a:pt x="18509" y="8342"/>
                  </a:lnTo>
                  <a:lnTo>
                    <a:pt x="19435" y="6524"/>
                  </a:lnTo>
                  <a:lnTo>
                    <a:pt x="19951" y="4428"/>
                  </a:lnTo>
                  <a:lnTo>
                    <a:pt x="20011" y="3605"/>
                  </a:lnTo>
                  <a:lnTo>
                    <a:pt x="15116" y="3605"/>
                  </a:lnTo>
                  <a:lnTo>
                    <a:pt x="14463" y="3574"/>
                  </a:lnTo>
                  <a:lnTo>
                    <a:pt x="13822" y="3395"/>
                  </a:lnTo>
                  <a:lnTo>
                    <a:pt x="13818" y="3395"/>
                  </a:lnTo>
                  <a:lnTo>
                    <a:pt x="13152" y="3072"/>
                  </a:lnTo>
                  <a:lnTo>
                    <a:pt x="12469" y="2623"/>
                  </a:lnTo>
                  <a:lnTo>
                    <a:pt x="12859" y="1637"/>
                  </a:lnTo>
                  <a:lnTo>
                    <a:pt x="13382" y="788"/>
                  </a:lnTo>
                  <a:lnTo>
                    <a:pt x="14054" y="203"/>
                  </a:lnTo>
                  <a:lnTo>
                    <a:pt x="14769" y="39"/>
                  </a:lnTo>
                  <a:lnTo>
                    <a:pt x="9545" y="39"/>
                  </a:lnTo>
                  <a:lnTo>
                    <a:pt x="9504" y="0"/>
                  </a:lnTo>
                  <a:close/>
                </a:path>
              </a:pathLst>
            </a:custGeom>
            <a:solidFill>
              <a:srgbClr val="1A1A1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5" name="Figura"/>
            <p:cNvSpPr/>
            <p:nvPr/>
          </p:nvSpPr>
          <p:spPr>
            <a:xfrm>
              <a:off x="0" y="287375"/>
              <a:ext cx="430670" cy="161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4158"/>
                  </a:lnTo>
                  <a:lnTo>
                    <a:pt x="983" y="14418"/>
                  </a:lnTo>
                  <a:lnTo>
                    <a:pt x="2307" y="15100"/>
                  </a:lnTo>
                  <a:lnTo>
                    <a:pt x="3848" y="16057"/>
                  </a:lnTo>
                  <a:lnTo>
                    <a:pt x="8620" y="19163"/>
                  </a:lnTo>
                  <a:lnTo>
                    <a:pt x="11465" y="20706"/>
                  </a:lnTo>
                  <a:lnTo>
                    <a:pt x="14008" y="21581"/>
                  </a:lnTo>
                  <a:lnTo>
                    <a:pt x="16242" y="21600"/>
                  </a:lnTo>
                  <a:lnTo>
                    <a:pt x="18155" y="20574"/>
                  </a:lnTo>
                  <a:lnTo>
                    <a:pt x="20537" y="16217"/>
                  </a:lnTo>
                  <a:lnTo>
                    <a:pt x="21478" y="10828"/>
                  </a:lnTo>
                  <a:lnTo>
                    <a:pt x="21600" y="7667"/>
                  </a:lnTo>
                  <a:lnTo>
                    <a:pt x="21595" y="7609"/>
                  </a:lnTo>
                  <a:lnTo>
                    <a:pt x="21592" y="7566"/>
                  </a:lnTo>
                  <a:lnTo>
                    <a:pt x="15092" y="7566"/>
                  </a:lnTo>
                  <a:lnTo>
                    <a:pt x="14259" y="7454"/>
                  </a:lnTo>
                  <a:lnTo>
                    <a:pt x="11652" y="6434"/>
                  </a:lnTo>
                  <a:lnTo>
                    <a:pt x="8423" y="4502"/>
                  </a:lnTo>
                  <a:lnTo>
                    <a:pt x="4807" y="2106"/>
                  </a:lnTo>
                  <a:lnTo>
                    <a:pt x="3000" y="1019"/>
                  </a:lnTo>
                  <a:lnTo>
                    <a:pt x="1388" y="2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1A1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" name="Figura"/>
            <p:cNvSpPr/>
            <p:nvPr/>
          </p:nvSpPr>
          <p:spPr>
            <a:xfrm>
              <a:off x="674484" y="0"/>
              <a:ext cx="621291" cy="344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663" y="0"/>
                  </a:moveTo>
                  <a:lnTo>
                    <a:pt x="15655" y="0"/>
                  </a:lnTo>
                  <a:lnTo>
                    <a:pt x="13829" y="324"/>
                  </a:lnTo>
                  <a:lnTo>
                    <a:pt x="12253" y="1251"/>
                  </a:lnTo>
                  <a:lnTo>
                    <a:pt x="10879" y="2710"/>
                  </a:lnTo>
                  <a:lnTo>
                    <a:pt x="9651" y="4631"/>
                  </a:lnTo>
                  <a:lnTo>
                    <a:pt x="8517" y="6942"/>
                  </a:lnTo>
                  <a:lnTo>
                    <a:pt x="7422" y="9574"/>
                  </a:lnTo>
                  <a:lnTo>
                    <a:pt x="6313" y="12455"/>
                  </a:lnTo>
                  <a:lnTo>
                    <a:pt x="5491" y="14607"/>
                  </a:lnTo>
                  <a:lnTo>
                    <a:pt x="5057" y="15725"/>
                  </a:lnTo>
                  <a:lnTo>
                    <a:pt x="4601" y="16878"/>
                  </a:lnTo>
                  <a:lnTo>
                    <a:pt x="3602" y="18933"/>
                  </a:lnTo>
                  <a:lnTo>
                    <a:pt x="2483" y="20425"/>
                  </a:lnTo>
                  <a:lnTo>
                    <a:pt x="1267" y="21327"/>
                  </a:lnTo>
                  <a:lnTo>
                    <a:pt x="1255" y="21327"/>
                  </a:lnTo>
                  <a:lnTo>
                    <a:pt x="0" y="21600"/>
                  </a:lnTo>
                  <a:lnTo>
                    <a:pt x="7200" y="21600"/>
                  </a:lnTo>
                  <a:lnTo>
                    <a:pt x="7593" y="20770"/>
                  </a:lnTo>
                  <a:lnTo>
                    <a:pt x="8070" y="19566"/>
                  </a:lnTo>
                  <a:lnTo>
                    <a:pt x="8523" y="18398"/>
                  </a:lnTo>
                  <a:lnTo>
                    <a:pt x="8952" y="17279"/>
                  </a:lnTo>
                  <a:lnTo>
                    <a:pt x="9356" y="16219"/>
                  </a:lnTo>
                  <a:lnTo>
                    <a:pt x="10805" y="12495"/>
                  </a:lnTo>
                  <a:lnTo>
                    <a:pt x="12011" y="9781"/>
                  </a:lnTo>
                  <a:lnTo>
                    <a:pt x="13122" y="7973"/>
                  </a:lnTo>
                  <a:lnTo>
                    <a:pt x="14289" y="6966"/>
                  </a:lnTo>
                  <a:lnTo>
                    <a:pt x="15659" y="6653"/>
                  </a:lnTo>
                  <a:lnTo>
                    <a:pt x="21600" y="6653"/>
                  </a:lnTo>
                  <a:lnTo>
                    <a:pt x="20620" y="3925"/>
                  </a:lnTo>
                  <a:lnTo>
                    <a:pt x="19237" y="1795"/>
                  </a:lnTo>
                  <a:lnTo>
                    <a:pt x="17561" y="461"/>
                  </a:lnTo>
                  <a:lnTo>
                    <a:pt x="15663" y="0"/>
                  </a:lnTo>
                  <a:close/>
                </a:path>
              </a:pathLst>
            </a:custGeom>
            <a:solidFill>
              <a:srgbClr val="1A1A1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" name="Figura"/>
            <p:cNvSpPr/>
            <p:nvPr/>
          </p:nvSpPr>
          <p:spPr>
            <a:xfrm>
              <a:off x="43268" y="247"/>
              <a:ext cx="428945" cy="343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22" y="0"/>
                  </a:moveTo>
                  <a:lnTo>
                    <a:pt x="2153" y="1065"/>
                  </a:lnTo>
                  <a:lnTo>
                    <a:pt x="577" y="3163"/>
                  </a:lnTo>
                  <a:lnTo>
                    <a:pt x="0" y="6079"/>
                  </a:lnTo>
                  <a:lnTo>
                    <a:pt x="199" y="8180"/>
                  </a:lnTo>
                  <a:lnTo>
                    <a:pt x="1945" y="12055"/>
                  </a:lnTo>
                  <a:lnTo>
                    <a:pt x="3487" y="13816"/>
                  </a:lnTo>
                  <a:lnTo>
                    <a:pt x="6247" y="16035"/>
                  </a:lnTo>
                  <a:lnTo>
                    <a:pt x="10244" y="18597"/>
                  </a:lnTo>
                  <a:lnTo>
                    <a:pt x="11191" y="19206"/>
                  </a:lnTo>
                  <a:lnTo>
                    <a:pt x="12856" y="20400"/>
                  </a:lnTo>
                  <a:lnTo>
                    <a:pt x="14007" y="21526"/>
                  </a:lnTo>
                  <a:lnTo>
                    <a:pt x="13953" y="21526"/>
                  </a:lnTo>
                  <a:lnTo>
                    <a:pt x="13585" y="21580"/>
                  </a:lnTo>
                  <a:lnTo>
                    <a:pt x="12974" y="21600"/>
                  </a:lnTo>
                  <a:lnTo>
                    <a:pt x="19500" y="21600"/>
                  </a:lnTo>
                  <a:lnTo>
                    <a:pt x="19061" y="19057"/>
                  </a:lnTo>
                  <a:lnTo>
                    <a:pt x="17864" y="16924"/>
                  </a:lnTo>
                  <a:lnTo>
                    <a:pt x="17857" y="16913"/>
                  </a:lnTo>
                  <a:lnTo>
                    <a:pt x="17851" y="16902"/>
                  </a:lnTo>
                  <a:lnTo>
                    <a:pt x="16078" y="15079"/>
                  </a:lnTo>
                  <a:lnTo>
                    <a:pt x="13939" y="13482"/>
                  </a:lnTo>
                  <a:lnTo>
                    <a:pt x="9752" y="10816"/>
                  </a:lnTo>
                  <a:lnTo>
                    <a:pt x="7836" y="9460"/>
                  </a:lnTo>
                  <a:lnTo>
                    <a:pt x="6262" y="8036"/>
                  </a:lnTo>
                  <a:lnTo>
                    <a:pt x="5404" y="6638"/>
                  </a:lnTo>
                  <a:lnTo>
                    <a:pt x="21600" y="6638"/>
                  </a:lnTo>
                  <a:lnTo>
                    <a:pt x="19003" y="5210"/>
                  </a:lnTo>
                  <a:lnTo>
                    <a:pt x="15077" y="3073"/>
                  </a:lnTo>
                  <a:lnTo>
                    <a:pt x="12013" y="1637"/>
                  </a:lnTo>
                  <a:lnTo>
                    <a:pt x="9352" y="651"/>
                  </a:lnTo>
                  <a:lnTo>
                    <a:pt x="7065" y="107"/>
                  </a:lnTo>
                  <a:lnTo>
                    <a:pt x="5122" y="0"/>
                  </a:lnTo>
                  <a:close/>
                </a:path>
              </a:pathLst>
            </a:custGeom>
            <a:solidFill>
              <a:srgbClr val="1A1A1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" name="Figura"/>
            <p:cNvSpPr/>
            <p:nvPr/>
          </p:nvSpPr>
          <p:spPr>
            <a:xfrm>
              <a:off x="473429" y="0"/>
              <a:ext cx="350858" cy="106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4" y="0"/>
                  </a:moveTo>
                  <a:lnTo>
                    <a:pt x="8510" y="750"/>
                  </a:lnTo>
                  <a:lnTo>
                    <a:pt x="5933" y="3380"/>
                  </a:lnTo>
                  <a:lnTo>
                    <a:pt x="3622" y="7794"/>
                  </a:lnTo>
                  <a:lnTo>
                    <a:pt x="1629" y="13895"/>
                  </a:lnTo>
                  <a:lnTo>
                    <a:pt x="0" y="21600"/>
                  </a:lnTo>
                  <a:lnTo>
                    <a:pt x="10895" y="21600"/>
                  </a:lnTo>
                  <a:lnTo>
                    <a:pt x="11144" y="21511"/>
                  </a:lnTo>
                  <a:lnTo>
                    <a:pt x="21600" y="21511"/>
                  </a:lnTo>
                  <a:lnTo>
                    <a:pt x="20138" y="12732"/>
                  </a:lnTo>
                  <a:lnTo>
                    <a:pt x="17168" y="4850"/>
                  </a:lnTo>
                  <a:lnTo>
                    <a:pt x="13412" y="660"/>
                  </a:lnTo>
                  <a:lnTo>
                    <a:pt x="11304" y="0"/>
                  </a:lnTo>
                  <a:close/>
                </a:path>
              </a:pathLst>
            </a:custGeom>
            <a:solidFill>
              <a:srgbClr val="1A1A1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" name="Figura"/>
            <p:cNvSpPr/>
            <p:nvPr/>
          </p:nvSpPr>
          <p:spPr>
            <a:xfrm>
              <a:off x="552488" y="106083"/>
              <a:ext cx="798615" cy="34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25" y="9190"/>
                  </a:moveTo>
                  <a:lnTo>
                    <a:pt x="17515" y="9190"/>
                  </a:lnTo>
                  <a:lnTo>
                    <a:pt x="17408" y="9724"/>
                  </a:lnTo>
                  <a:lnTo>
                    <a:pt x="17405" y="9739"/>
                  </a:lnTo>
                  <a:lnTo>
                    <a:pt x="17285" y="10235"/>
                  </a:lnTo>
                  <a:lnTo>
                    <a:pt x="17282" y="10247"/>
                  </a:lnTo>
                  <a:lnTo>
                    <a:pt x="17279" y="10258"/>
                  </a:lnTo>
                  <a:lnTo>
                    <a:pt x="17277" y="10269"/>
                  </a:lnTo>
                  <a:lnTo>
                    <a:pt x="17132" y="10776"/>
                  </a:lnTo>
                  <a:lnTo>
                    <a:pt x="16970" y="11258"/>
                  </a:lnTo>
                  <a:lnTo>
                    <a:pt x="16288" y="12827"/>
                  </a:lnTo>
                  <a:lnTo>
                    <a:pt x="15513" y="14118"/>
                  </a:lnTo>
                  <a:lnTo>
                    <a:pt x="14775" y="14889"/>
                  </a:lnTo>
                  <a:lnTo>
                    <a:pt x="21600" y="14889"/>
                  </a:lnTo>
                  <a:lnTo>
                    <a:pt x="21588" y="12373"/>
                  </a:lnTo>
                  <a:lnTo>
                    <a:pt x="21556" y="10371"/>
                  </a:lnTo>
                  <a:lnTo>
                    <a:pt x="21554" y="10216"/>
                  </a:lnTo>
                  <a:lnTo>
                    <a:pt x="21525" y="9210"/>
                  </a:lnTo>
                  <a:lnTo>
                    <a:pt x="21525" y="9190"/>
                  </a:lnTo>
                  <a:close/>
                  <a:moveTo>
                    <a:pt x="5238" y="9210"/>
                  </a:moveTo>
                  <a:lnTo>
                    <a:pt x="0" y="9210"/>
                  </a:lnTo>
                  <a:lnTo>
                    <a:pt x="748" y="9691"/>
                  </a:lnTo>
                  <a:lnTo>
                    <a:pt x="1502" y="10037"/>
                  </a:lnTo>
                  <a:lnTo>
                    <a:pt x="2286" y="10235"/>
                  </a:lnTo>
                  <a:lnTo>
                    <a:pt x="2387" y="10235"/>
                  </a:lnTo>
                  <a:lnTo>
                    <a:pt x="3064" y="10258"/>
                  </a:lnTo>
                  <a:lnTo>
                    <a:pt x="4802" y="9663"/>
                  </a:lnTo>
                  <a:lnTo>
                    <a:pt x="5238" y="9210"/>
                  </a:lnTo>
                  <a:close/>
                  <a:moveTo>
                    <a:pt x="7351" y="0"/>
                  </a:moveTo>
                  <a:lnTo>
                    <a:pt x="2763" y="0"/>
                  </a:lnTo>
                  <a:lnTo>
                    <a:pt x="3621" y="302"/>
                  </a:lnTo>
                  <a:lnTo>
                    <a:pt x="4213" y="943"/>
                  </a:lnTo>
                  <a:lnTo>
                    <a:pt x="4555" y="1689"/>
                  </a:lnTo>
                  <a:lnTo>
                    <a:pt x="4666" y="2303"/>
                  </a:lnTo>
                  <a:lnTo>
                    <a:pt x="4582" y="2599"/>
                  </a:lnTo>
                  <a:lnTo>
                    <a:pt x="4297" y="3015"/>
                  </a:lnTo>
                  <a:lnTo>
                    <a:pt x="4293" y="3015"/>
                  </a:lnTo>
                  <a:lnTo>
                    <a:pt x="3778" y="3390"/>
                  </a:lnTo>
                  <a:lnTo>
                    <a:pt x="2966" y="3600"/>
                  </a:lnTo>
                  <a:lnTo>
                    <a:pt x="7446" y="3600"/>
                  </a:lnTo>
                  <a:lnTo>
                    <a:pt x="7530" y="2352"/>
                  </a:lnTo>
                  <a:lnTo>
                    <a:pt x="7533" y="2303"/>
                  </a:lnTo>
                  <a:lnTo>
                    <a:pt x="7535" y="2272"/>
                  </a:lnTo>
                  <a:lnTo>
                    <a:pt x="7503" y="1689"/>
                  </a:lnTo>
                  <a:lnTo>
                    <a:pt x="7437" y="512"/>
                  </a:lnTo>
                  <a:lnTo>
                    <a:pt x="7351" y="0"/>
                  </a:lnTo>
                  <a:close/>
                  <a:moveTo>
                    <a:pt x="21598" y="16657"/>
                  </a:moveTo>
                  <a:lnTo>
                    <a:pt x="18728" y="16657"/>
                  </a:lnTo>
                  <a:lnTo>
                    <a:pt x="18728" y="16965"/>
                  </a:lnTo>
                  <a:lnTo>
                    <a:pt x="18725" y="17828"/>
                  </a:lnTo>
                  <a:lnTo>
                    <a:pt x="18722" y="18441"/>
                  </a:lnTo>
                  <a:lnTo>
                    <a:pt x="18719" y="19012"/>
                  </a:lnTo>
                  <a:lnTo>
                    <a:pt x="18716" y="19731"/>
                  </a:lnTo>
                  <a:lnTo>
                    <a:pt x="18713" y="20362"/>
                  </a:lnTo>
                  <a:lnTo>
                    <a:pt x="18711" y="21600"/>
                  </a:lnTo>
                  <a:lnTo>
                    <a:pt x="21580" y="21600"/>
                  </a:lnTo>
                  <a:lnTo>
                    <a:pt x="21583" y="20362"/>
                  </a:lnTo>
                  <a:lnTo>
                    <a:pt x="21586" y="19731"/>
                  </a:lnTo>
                  <a:lnTo>
                    <a:pt x="21589" y="19012"/>
                  </a:lnTo>
                  <a:lnTo>
                    <a:pt x="21592" y="18441"/>
                  </a:lnTo>
                  <a:lnTo>
                    <a:pt x="21594" y="17828"/>
                  </a:lnTo>
                  <a:lnTo>
                    <a:pt x="21597" y="17109"/>
                  </a:lnTo>
                  <a:lnTo>
                    <a:pt x="21598" y="16657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31" name="Texto del título"/>
          <p:cNvSpPr txBox="1"/>
          <p:nvPr>
            <p:ph type="title"/>
          </p:nvPr>
        </p:nvSpPr>
        <p:spPr>
          <a:xfrm>
            <a:off x="579666" y="1501600"/>
            <a:ext cx="3700781" cy="4064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Texto del título</a:t>
            </a:r>
          </a:p>
        </p:txBody>
      </p:sp>
      <p:sp>
        <p:nvSpPr>
          <p:cNvPr id="32" name="Nivel de texto 1…"/>
          <p:cNvSpPr txBox="1"/>
          <p:nvPr>
            <p:ph type="body" idx="1"/>
          </p:nvPr>
        </p:nvSpPr>
        <p:spPr>
          <a:xfrm>
            <a:off x="457200" y="1577339"/>
            <a:ext cx="8229600" cy="452628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o del título"/>
          <p:cNvSpPr txBox="1"/>
          <p:nvPr>
            <p:ph type="title"/>
          </p:nvPr>
        </p:nvSpPr>
        <p:spPr>
          <a:xfrm>
            <a:off x="579666" y="1501600"/>
            <a:ext cx="3700781" cy="4064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Texto del título</a:t>
            </a:r>
          </a:p>
        </p:txBody>
      </p:sp>
      <p:sp>
        <p:nvSpPr>
          <p:cNvPr id="41" name="Nivel de texto 1…"/>
          <p:cNvSpPr txBox="1"/>
          <p:nvPr>
            <p:ph type="body" sz="half" idx="1"/>
          </p:nvPr>
        </p:nvSpPr>
        <p:spPr>
          <a:xfrm>
            <a:off x="457200" y="1577339"/>
            <a:ext cx="3977641" cy="452628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2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o del título"/>
          <p:cNvSpPr txBox="1"/>
          <p:nvPr>
            <p:ph type="title"/>
          </p:nvPr>
        </p:nvSpPr>
        <p:spPr>
          <a:xfrm>
            <a:off x="579666" y="1501600"/>
            <a:ext cx="3700781" cy="4064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Texto del título</a:t>
            </a:r>
          </a:p>
        </p:txBody>
      </p:sp>
      <p:sp>
        <p:nvSpPr>
          <p:cNvPr id="50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/>
          <p:nvPr>
            <p:ph type="title"/>
          </p:nvPr>
        </p:nvSpPr>
        <p:spPr>
          <a:xfrm>
            <a:off x="457200" y="274637"/>
            <a:ext cx="82296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Texto del título</a:t>
            </a:r>
          </a:p>
        </p:txBody>
      </p:sp>
      <p:sp>
        <p:nvSpPr>
          <p:cNvPr id="3" name="Nivel de texto 1…"/>
          <p:cNvSpPr txBox="1"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/>
          <p:nvPr>
            <p:ph type="sldNum" sz="quarter" idx="2"/>
          </p:nvPr>
        </p:nvSpPr>
        <p:spPr>
          <a:xfrm>
            <a:off x="8419827" y="6377940"/>
            <a:ext cx="266974" cy="2794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500" u="none">
          <a:solidFill>
            <a:srgbClr val="1C1C1C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500" u="none">
          <a:solidFill>
            <a:srgbClr val="1C1C1C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500" u="none">
          <a:solidFill>
            <a:srgbClr val="1C1C1C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500" u="none">
          <a:solidFill>
            <a:srgbClr val="1C1C1C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500" u="none">
          <a:solidFill>
            <a:srgbClr val="1C1C1C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500" u="none">
          <a:solidFill>
            <a:srgbClr val="1C1C1C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500" u="none">
          <a:solidFill>
            <a:srgbClr val="1C1C1C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500" u="none">
          <a:solidFill>
            <a:srgbClr val="1C1C1C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500" u="none">
          <a:solidFill>
            <a:srgbClr val="1C1C1C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8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13.png"/><Relationship Id="rId8" Type="http://schemas.openxmlformats.org/officeDocument/2006/relationships/image" Target="../media/image1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13.png"/><Relationship Id="rId8" Type="http://schemas.openxmlformats.org/officeDocument/2006/relationships/image" Target="../media/image1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agen 1" descr="Imagen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48" y="2435"/>
            <a:ext cx="9154026" cy="6863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Imagen 3" descr="Imagen 3"/>
          <p:cNvPicPr>
            <a:picLocks noChangeAspect="1"/>
          </p:cNvPicPr>
          <p:nvPr/>
        </p:nvPicPr>
        <p:blipFill>
          <a:blip r:embed="rId3">
            <a:extLst/>
          </a:blip>
          <a:srcRect l="45727" t="2386" r="30763" b="0"/>
          <a:stretch>
            <a:fillRect/>
          </a:stretch>
        </p:blipFill>
        <p:spPr>
          <a:xfrm>
            <a:off x="6356" y="-25553"/>
            <a:ext cx="1836174" cy="5363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Imagen 4" descr="Imagen 4"/>
          <p:cNvPicPr>
            <a:picLocks noChangeAspect="1"/>
          </p:cNvPicPr>
          <p:nvPr/>
        </p:nvPicPr>
        <p:blipFill>
          <a:blip r:embed="rId4">
            <a:extLst/>
          </a:blip>
          <a:srcRect l="48486" t="0" r="668" b="2774"/>
          <a:stretch>
            <a:fillRect/>
          </a:stretch>
        </p:blipFill>
        <p:spPr>
          <a:xfrm>
            <a:off x="896469" y="964219"/>
            <a:ext cx="3678173" cy="5060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Imagen 5" descr="Imagen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93389" y="1716074"/>
            <a:ext cx="3446702" cy="5197643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Imagen 6" descr="Imagen 6"/>
          <p:cNvPicPr>
            <a:picLocks noChangeAspect="1"/>
          </p:cNvPicPr>
          <p:nvPr/>
        </p:nvPicPr>
        <p:blipFill>
          <a:blip r:embed="rId6">
            <a:extLst/>
          </a:blip>
          <a:srcRect l="19896" t="1521" r="53273" b="23556"/>
          <a:stretch>
            <a:fillRect/>
          </a:stretch>
        </p:blipFill>
        <p:spPr>
          <a:xfrm>
            <a:off x="6298246" y="1185899"/>
            <a:ext cx="2852864" cy="4499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Imagen 7" descr="Imagen 7"/>
          <p:cNvPicPr>
            <a:picLocks noChangeAspect="1"/>
          </p:cNvPicPr>
          <p:nvPr/>
        </p:nvPicPr>
        <p:blipFill>
          <a:blip r:embed="rId7">
            <a:extLst/>
          </a:blip>
          <a:srcRect l="12026" t="13945" r="73898" b="9150"/>
          <a:stretch>
            <a:fillRect/>
          </a:stretch>
        </p:blipFill>
        <p:spPr>
          <a:xfrm>
            <a:off x="8511007" y="-13060"/>
            <a:ext cx="651478" cy="4761797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Imagen" descr="Imagen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18700" y="5585921"/>
            <a:ext cx="8506600" cy="9385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9B6CC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110" name="Imagen 5" descr="Imagen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41381" y="584535"/>
            <a:ext cx="2361198" cy="4451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A45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113" name="Imagen 5" descr="Imagen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41381" y="584535"/>
            <a:ext cx="2361198" cy="4451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3F8E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16" name="object 3"/>
          <p:cNvSpPr/>
          <p:nvPr/>
        </p:nvSpPr>
        <p:spPr>
          <a:xfrm>
            <a:off x="3304349" y="5584418"/>
            <a:ext cx="4588676" cy="925819"/>
          </a:xfrm>
          <a:prstGeom prst="rect">
            <a:avLst/>
          </a:prstGeom>
          <a:solidFill>
            <a:srgbClr val="F6F9EB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117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8700" y="5585921"/>
            <a:ext cx="8506600" cy="9385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9B6CC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120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8700" y="5585921"/>
            <a:ext cx="8506600" cy="9385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A45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123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8700" y="5585921"/>
            <a:ext cx="8506600" cy="9385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8F83BB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126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8700" y="5585921"/>
            <a:ext cx="8506600" cy="9385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object 2"/>
          <p:cNvSpPr txBox="1"/>
          <p:nvPr>
            <p:ph type="title"/>
          </p:nvPr>
        </p:nvSpPr>
        <p:spPr>
          <a:xfrm>
            <a:off x="579666" y="1501600"/>
            <a:ext cx="3700781" cy="406401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defRPr spc="-100"/>
            </a:pPr>
            <a:r>
              <a:t>Lorem ipsum dolor </a:t>
            </a:r>
            <a:r>
              <a:rPr spc="0"/>
              <a:t>sit</a:t>
            </a:r>
            <a:r>
              <a:t> amet</a:t>
            </a:r>
          </a:p>
        </p:txBody>
      </p:sp>
      <p:sp>
        <p:nvSpPr>
          <p:cNvPr id="129" name="object 4"/>
          <p:cNvSpPr txBox="1"/>
          <p:nvPr/>
        </p:nvSpPr>
        <p:spPr>
          <a:xfrm>
            <a:off x="592366" y="2292972"/>
            <a:ext cx="3235326" cy="222368"/>
          </a:xfrm>
          <a:prstGeom prst="rect">
            <a:avLst/>
          </a:prstGeom>
          <a:solidFill>
            <a:srgbClr val="1A1A1A"/>
          </a:solidFill>
          <a:ln w="12700">
            <a:solidFill>
              <a:srgbClr val="1A1A1A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69214">
              <a:spcBef>
                <a:spcPts val="100"/>
              </a:spcBef>
              <a:defRPr sz="1500">
                <a:solidFill>
                  <a:srgbClr val="F6F9E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LOREM</a:t>
            </a:r>
            <a:r>
              <a:rPr spc="85"/>
              <a:t> </a:t>
            </a:r>
            <a:r>
              <a:t>IPSUM</a:t>
            </a:r>
            <a:r>
              <a:rPr spc="90"/>
              <a:t> </a:t>
            </a:r>
            <a:r>
              <a:t>DOLOR</a:t>
            </a:r>
            <a:r>
              <a:rPr spc="90"/>
              <a:t> </a:t>
            </a:r>
            <a:r>
              <a:t>SIT</a:t>
            </a:r>
            <a:r>
              <a:rPr spc="90"/>
              <a:t> </a:t>
            </a:r>
            <a:r>
              <a:rPr spc="-10"/>
              <a:t>AMET:</a:t>
            </a:r>
          </a:p>
        </p:txBody>
      </p:sp>
      <p:sp>
        <p:nvSpPr>
          <p:cNvPr id="130" name="object 10"/>
          <p:cNvSpPr txBox="1"/>
          <p:nvPr/>
        </p:nvSpPr>
        <p:spPr>
          <a:xfrm>
            <a:off x="594350" y="2809740"/>
            <a:ext cx="5612130" cy="24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5080" indent="12700">
              <a:lnSpc>
                <a:spcPct val="105100"/>
              </a:lnSpc>
              <a:defRPr spc="-55" sz="1700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Texto aquí</a:t>
            </a:r>
          </a:p>
        </p:txBody>
      </p:sp>
      <p:pic>
        <p:nvPicPr>
          <p:cNvPr id="131" name="Imagen 4" descr="Imagen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31781" y="2939715"/>
            <a:ext cx="1865898" cy="2668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magen 7" descr="Imagen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06102" y="3625265"/>
            <a:ext cx="1777667" cy="26654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agen 18" descr="Imagen 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4231" y="501567"/>
            <a:ext cx="1889460" cy="2761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agen 7" descr="Imagen 7"/>
          <p:cNvPicPr>
            <a:picLocks noChangeAspect="1"/>
          </p:cNvPicPr>
          <p:nvPr/>
        </p:nvPicPr>
        <p:blipFill>
          <a:blip r:embed="rId3">
            <a:extLst/>
          </a:blip>
          <a:srcRect l="47848" t="2235" r="14754" b="2793"/>
          <a:stretch>
            <a:fillRect/>
          </a:stretch>
        </p:blipFill>
        <p:spPr>
          <a:xfrm>
            <a:off x="1665712" y="987104"/>
            <a:ext cx="1831844" cy="2556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agen 9" descr="Imagen 9"/>
          <p:cNvPicPr>
            <a:picLocks noChangeAspect="1"/>
          </p:cNvPicPr>
          <p:nvPr/>
        </p:nvPicPr>
        <p:blipFill>
          <a:blip r:embed="rId4">
            <a:extLst/>
          </a:blip>
          <a:srcRect l="48457" t="0" r="13992" b="2925"/>
          <a:stretch>
            <a:fillRect/>
          </a:stretch>
        </p:blipFill>
        <p:spPr>
          <a:xfrm>
            <a:off x="2950845" y="1401871"/>
            <a:ext cx="1829519" cy="2660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Imagen 11" descr="Imagen 1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80978" y="1995845"/>
            <a:ext cx="2156549" cy="2531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Imagen 13" descr="Imagen 13"/>
          <p:cNvPicPr>
            <a:picLocks noChangeAspect="1"/>
          </p:cNvPicPr>
          <p:nvPr/>
        </p:nvPicPr>
        <p:blipFill>
          <a:blip r:embed="rId6">
            <a:extLst/>
          </a:blip>
          <a:srcRect l="19896" t="1521" r="53273" b="23556"/>
          <a:stretch>
            <a:fillRect/>
          </a:stretch>
        </p:blipFill>
        <p:spPr>
          <a:xfrm>
            <a:off x="5350919" y="2813906"/>
            <a:ext cx="1744026" cy="21294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Imagen 19" descr="Imagen 19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464968" y="2265946"/>
            <a:ext cx="1447801" cy="2075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Imagen 20" descr="Imagen 20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348538" y="1984960"/>
            <a:ext cx="1234741" cy="1770147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object 2"/>
          <p:cNvSpPr txBox="1"/>
          <p:nvPr/>
        </p:nvSpPr>
        <p:spPr>
          <a:xfrm>
            <a:off x="584679" y="5163920"/>
            <a:ext cx="3766193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b="1" spc="-95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Lorem</a:t>
            </a:r>
            <a:r>
              <a:rPr spc="-65"/>
              <a:t> </a:t>
            </a:r>
            <a:r>
              <a:rPr spc="-60"/>
              <a:t>ipsum </a:t>
            </a:r>
            <a:r>
              <a:rPr spc="-20"/>
              <a:t>dolor</a:t>
            </a:r>
            <a:r>
              <a:rPr spc="-60"/>
              <a:t> </a:t>
            </a:r>
            <a:r>
              <a:rPr spc="0"/>
              <a:t>sit</a:t>
            </a:r>
            <a:r>
              <a:rPr spc="-60"/>
              <a:t> </a:t>
            </a:r>
            <a:r>
              <a:rPr spc="-55"/>
              <a:t>amet,</a:t>
            </a:r>
          </a:p>
        </p:txBody>
      </p:sp>
      <p:sp>
        <p:nvSpPr>
          <p:cNvPr id="142" name="object 3"/>
          <p:cNvSpPr txBox="1"/>
          <p:nvPr/>
        </p:nvSpPr>
        <p:spPr>
          <a:xfrm>
            <a:off x="574653" y="5600821"/>
            <a:ext cx="4910255" cy="62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 algn="just">
              <a:lnSpc>
                <a:spcPct val="105100"/>
              </a:lnSpc>
              <a:defRPr spc="-65" sz="1400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Consectetuer</a:t>
            </a:r>
            <a:r>
              <a:rPr spc="-45"/>
              <a:t> </a:t>
            </a:r>
            <a:r>
              <a:rPr spc="-35"/>
              <a:t>adipiscing</a:t>
            </a:r>
            <a:r>
              <a:rPr spc="-45"/>
              <a:t> </a:t>
            </a:r>
            <a:r>
              <a:rPr spc="-50"/>
              <a:t>elit,</a:t>
            </a:r>
            <a:r>
              <a:rPr spc="-45"/>
              <a:t> sed </a:t>
            </a:r>
            <a:r>
              <a:rPr spc="-35"/>
              <a:t>diam</a:t>
            </a:r>
            <a:r>
              <a:rPr spc="-45"/>
              <a:t> </a:t>
            </a:r>
            <a:r>
              <a:rPr spc="-75"/>
              <a:t>nonummy</a:t>
            </a:r>
            <a:r>
              <a:rPr spc="-45"/>
              <a:t> nibh </a:t>
            </a:r>
            <a:r>
              <a:rPr spc="-25"/>
              <a:t>euismod </a:t>
            </a:r>
            <a:r>
              <a:rPr spc="-40"/>
              <a:t>tincidunt</a:t>
            </a:r>
            <a:r>
              <a:rPr spc="-85"/>
              <a:t> </a:t>
            </a:r>
            <a:r>
              <a:rPr spc="-45"/>
              <a:t>ut</a:t>
            </a:r>
            <a:r>
              <a:rPr spc="-75"/>
              <a:t> </a:t>
            </a:r>
            <a:r>
              <a:rPr spc="-30"/>
              <a:t>laoreet</a:t>
            </a:r>
            <a:r>
              <a:t> </a:t>
            </a:r>
            <a:r>
              <a:rPr spc="-30"/>
              <a:t>dolore</a:t>
            </a:r>
            <a:r>
              <a:rPr spc="-55"/>
              <a:t> </a:t>
            </a:r>
            <a:r>
              <a:rPr spc="-60"/>
              <a:t>magna </a:t>
            </a:r>
            <a:r>
              <a:rPr spc="-45"/>
              <a:t>aliquam</a:t>
            </a:r>
            <a:r>
              <a:rPr spc="-60"/>
              <a:t> </a:t>
            </a:r>
            <a:r>
              <a:rPr spc="-25"/>
              <a:t>erat</a:t>
            </a:r>
            <a:r>
              <a:rPr spc="-55"/>
              <a:t> </a:t>
            </a:r>
            <a:r>
              <a:rPr spc="-45"/>
              <a:t>volutpat.</a:t>
            </a:r>
            <a:r>
              <a:rPr spc="-60"/>
              <a:t> </a:t>
            </a:r>
            <a:r>
              <a:rPr spc="-110"/>
              <a:t>Ut</a:t>
            </a:r>
            <a:r>
              <a:rPr spc="-10"/>
              <a:t> </a:t>
            </a:r>
            <a:r>
              <a:rPr spc="-20"/>
              <a:t>wisi </a:t>
            </a:r>
            <a:r>
              <a:rPr spc="-60"/>
              <a:t>enim</a:t>
            </a:r>
            <a:r>
              <a:rPr spc="-55"/>
              <a:t> </a:t>
            </a:r>
            <a:r>
              <a:rPr spc="-10"/>
              <a:t>ad</a:t>
            </a:r>
            <a:r>
              <a:rPr spc="-55"/>
              <a:t> minim </a:t>
            </a:r>
            <a:r>
              <a:rPr spc="-70"/>
              <a:t>veniam,</a:t>
            </a:r>
            <a:r>
              <a:rPr spc="-55"/>
              <a:t> </a:t>
            </a:r>
            <a:r>
              <a:rPr spc="-45"/>
              <a:t>quis</a:t>
            </a:r>
            <a:r>
              <a:rPr spc="-55"/>
              <a:t> </a:t>
            </a:r>
            <a:r>
              <a:rPr spc="-35"/>
              <a:t>nostrud</a:t>
            </a:r>
            <a:r>
              <a:rPr spc="-55"/>
              <a:t> exerci </a:t>
            </a:r>
            <a:r>
              <a:rPr spc="-10"/>
              <a:t>tation.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agen 18" descr="Imagen 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4231" y="501567"/>
            <a:ext cx="1889460" cy="2761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agen 7" descr="Imagen 7"/>
          <p:cNvPicPr>
            <a:picLocks noChangeAspect="1"/>
          </p:cNvPicPr>
          <p:nvPr/>
        </p:nvPicPr>
        <p:blipFill>
          <a:blip r:embed="rId3">
            <a:extLst/>
          </a:blip>
          <a:srcRect l="47848" t="2235" r="14754" b="2793"/>
          <a:stretch>
            <a:fillRect/>
          </a:stretch>
        </p:blipFill>
        <p:spPr>
          <a:xfrm>
            <a:off x="1505290" y="987104"/>
            <a:ext cx="1831845" cy="2556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agen 9" descr="Imagen 9"/>
          <p:cNvPicPr>
            <a:picLocks noChangeAspect="1"/>
          </p:cNvPicPr>
          <p:nvPr/>
        </p:nvPicPr>
        <p:blipFill>
          <a:blip r:embed="rId4">
            <a:extLst/>
          </a:blip>
          <a:srcRect l="48457" t="0" r="13992" b="2925"/>
          <a:stretch>
            <a:fillRect/>
          </a:stretch>
        </p:blipFill>
        <p:spPr>
          <a:xfrm>
            <a:off x="2284095" y="1712688"/>
            <a:ext cx="1829519" cy="2660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Imagen 11" descr="Imagen 1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07637" y="2612463"/>
            <a:ext cx="1805628" cy="2150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agen 13" descr="Imagen 13"/>
          <p:cNvPicPr>
            <a:picLocks noChangeAspect="1"/>
          </p:cNvPicPr>
          <p:nvPr/>
        </p:nvPicPr>
        <p:blipFill>
          <a:blip r:embed="rId6">
            <a:extLst/>
          </a:blip>
          <a:srcRect l="19896" t="1521" r="53273" b="23556"/>
          <a:stretch>
            <a:fillRect/>
          </a:stretch>
        </p:blipFill>
        <p:spPr>
          <a:xfrm>
            <a:off x="3486024" y="3686195"/>
            <a:ext cx="1744026" cy="21294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agen 19" descr="Imagen 19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670006" y="4246143"/>
            <a:ext cx="1447801" cy="2075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agen 20" descr="Imagen 20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834064" y="4752223"/>
            <a:ext cx="1234741" cy="1770147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object 2"/>
          <p:cNvSpPr txBox="1"/>
          <p:nvPr/>
        </p:nvSpPr>
        <p:spPr>
          <a:xfrm>
            <a:off x="5883588" y="4813000"/>
            <a:ext cx="3766192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b="1" spc="-95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Lorem</a:t>
            </a:r>
            <a:r>
              <a:rPr spc="-65"/>
              <a:t> </a:t>
            </a:r>
            <a:r>
              <a:rPr spc="-60"/>
              <a:t>ipsum </a:t>
            </a:r>
            <a:r>
              <a:rPr spc="-20"/>
              <a:t>dolor</a:t>
            </a:r>
            <a:r>
              <a:rPr spc="-60"/>
              <a:t> </a:t>
            </a:r>
            <a:r>
              <a:rPr spc="0"/>
              <a:t>sit</a:t>
            </a:r>
            <a:r>
              <a:rPr spc="-60"/>
              <a:t> </a:t>
            </a:r>
            <a:r>
              <a:rPr spc="-55"/>
              <a:t>amet,</a:t>
            </a:r>
          </a:p>
        </p:txBody>
      </p:sp>
      <p:sp>
        <p:nvSpPr>
          <p:cNvPr id="152" name="object 3"/>
          <p:cNvSpPr txBox="1"/>
          <p:nvPr/>
        </p:nvSpPr>
        <p:spPr>
          <a:xfrm>
            <a:off x="5883586" y="5284993"/>
            <a:ext cx="2859876" cy="105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 algn="just">
              <a:lnSpc>
                <a:spcPct val="105100"/>
              </a:lnSpc>
              <a:defRPr spc="-65" sz="1400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Consectetuer</a:t>
            </a:r>
            <a:r>
              <a:rPr spc="-45"/>
              <a:t> </a:t>
            </a:r>
            <a:r>
              <a:rPr spc="-35"/>
              <a:t>adipiscing</a:t>
            </a:r>
            <a:r>
              <a:rPr spc="-45"/>
              <a:t> </a:t>
            </a:r>
            <a:r>
              <a:rPr spc="-50"/>
              <a:t>elit,</a:t>
            </a:r>
            <a:r>
              <a:rPr spc="-45"/>
              <a:t> sed </a:t>
            </a:r>
            <a:r>
              <a:rPr spc="-35"/>
              <a:t>diam</a:t>
            </a:r>
            <a:r>
              <a:rPr spc="-45"/>
              <a:t> </a:t>
            </a:r>
            <a:r>
              <a:rPr spc="-75"/>
              <a:t>nonummy</a:t>
            </a:r>
            <a:r>
              <a:rPr spc="-45"/>
              <a:t> nibh </a:t>
            </a:r>
            <a:r>
              <a:rPr spc="-25"/>
              <a:t>euismod </a:t>
            </a:r>
            <a:r>
              <a:rPr spc="-40"/>
              <a:t>tincidunt</a:t>
            </a:r>
            <a:r>
              <a:rPr spc="-85"/>
              <a:t> </a:t>
            </a:r>
            <a:r>
              <a:rPr spc="-45"/>
              <a:t>ut</a:t>
            </a:r>
            <a:r>
              <a:rPr spc="-75"/>
              <a:t> </a:t>
            </a:r>
            <a:r>
              <a:rPr spc="-30"/>
              <a:t>laoreet</a:t>
            </a:r>
            <a:r>
              <a:t> </a:t>
            </a:r>
            <a:r>
              <a:rPr spc="-30"/>
              <a:t>dolore</a:t>
            </a:r>
            <a:r>
              <a:rPr spc="-55"/>
              <a:t> </a:t>
            </a:r>
            <a:r>
              <a:rPr spc="-60"/>
              <a:t>magna </a:t>
            </a:r>
            <a:r>
              <a:rPr spc="-45"/>
              <a:t>aliquam</a:t>
            </a:r>
            <a:r>
              <a:rPr spc="-60"/>
              <a:t> </a:t>
            </a:r>
            <a:r>
              <a:rPr spc="-25"/>
              <a:t>erat</a:t>
            </a:r>
            <a:r>
              <a:rPr spc="-55"/>
              <a:t> </a:t>
            </a:r>
            <a:r>
              <a:rPr spc="-45"/>
              <a:t>volutpat.</a:t>
            </a:r>
            <a:r>
              <a:rPr spc="-60"/>
              <a:t> </a:t>
            </a:r>
            <a:r>
              <a:rPr spc="-110"/>
              <a:t>Ut</a:t>
            </a:r>
            <a:r>
              <a:rPr spc="-10"/>
              <a:t> </a:t>
            </a:r>
            <a:r>
              <a:rPr spc="-20"/>
              <a:t>wisi </a:t>
            </a:r>
            <a:r>
              <a:rPr spc="-60"/>
              <a:t>enim</a:t>
            </a:r>
            <a:r>
              <a:rPr spc="-55"/>
              <a:t> </a:t>
            </a:r>
            <a:r>
              <a:rPr spc="-10"/>
              <a:t>ad</a:t>
            </a:r>
            <a:r>
              <a:rPr spc="-55"/>
              <a:t> minim </a:t>
            </a:r>
            <a:r>
              <a:rPr spc="-70"/>
              <a:t>veniam,</a:t>
            </a:r>
            <a:r>
              <a:rPr spc="-55"/>
              <a:t> </a:t>
            </a:r>
            <a:r>
              <a:rPr spc="-45"/>
              <a:t>quis</a:t>
            </a:r>
            <a:r>
              <a:rPr spc="-55"/>
              <a:t> </a:t>
            </a:r>
            <a:r>
              <a:rPr spc="-35"/>
              <a:t>nostrud</a:t>
            </a:r>
            <a:r>
              <a:rPr spc="-55"/>
              <a:t> exerci </a:t>
            </a:r>
            <a:r>
              <a:rPr spc="-10"/>
              <a:t>tation.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object 2"/>
          <p:cNvSpPr txBox="1"/>
          <p:nvPr/>
        </p:nvSpPr>
        <p:spPr>
          <a:xfrm>
            <a:off x="584679" y="5163920"/>
            <a:ext cx="3766193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b="1" spc="-95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Lorem</a:t>
            </a:r>
            <a:r>
              <a:rPr spc="-65"/>
              <a:t> </a:t>
            </a:r>
            <a:r>
              <a:rPr spc="-60"/>
              <a:t>ipsum </a:t>
            </a:r>
            <a:r>
              <a:rPr spc="-20"/>
              <a:t>dolor</a:t>
            </a:r>
            <a:r>
              <a:rPr spc="-60"/>
              <a:t> </a:t>
            </a:r>
            <a:r>
              <a:rPr spc="0"/>
              <a:t>sit</a:t>
            </a:r>
            <a:r>
              <a:rPr spc="-60"/>
              <a:t> </a:t>
            </a:r>
            <a:r>
              <a:rPr spc="-55"/>
              <a:t>amet,</a:t>
            </a:r>
          </a:p>
        </p:txBody>
      </p:sp>
      <p:sp>
        <p:nvSpPr>
          <p:cNvPr id="155" name="object 3"/>
          <p:cNvSpPr txBox="1"/>
          <p:nvPr/>
        </p:nvSpPr>
        <p:spPr>
          <a:xfrm>
            <a:off x="574653" y="5600821"/>
            <a:ext cx="4910255" cy="62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 algn="just">
              <a:lnSpc>
                <a:spcPct val="105100"/>
              </a:lnSpc>
              <a:defRPr spc="-65" sz="1400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Consectetuer</a:t>
            </a:r>
            <a:r>
              <a:rPr spc="-45"/>
              <a:t> </a:t>
            </a:r>
            <a:r>
              <a:rPr spc="-35"/>
              <a:t>adipiscing</a:t>
            </a:r>
            <a:r>
              <a:rPr spc="-45"/>
              <a:t> </a:t>
            </a:r>
            <a:r>
              <a:rPr spc="-50"/>
              <a:t>elit,</a:t>
            </a:r>
            <a:r>
              <a:rPr spc="-45"/>
              <a:t> sed </a:t>
            </a:r>
            <a:r>
              <a:rPr spc="-35"/>
              <a:t>diam</a:t>
            </a:r>
            <a:r>
              <a:rPr spc="-45"/>
              <a:t> </a:t>
            </a:r>
            <a:r>
              <a:rPr spc="-75"/>
              <a:t>nonummy</a:t>
            </a:r>
            <a:r>
              <a:rPr spc="-45"/>
              <a:t> nibh </a:t>
            </a:r>
            <a:r>
              <a:rPr spc="-25"/>
              <a:t>euismod </a:t>
            </a:r>
            <a:r>
              <a:rPr spc="-40"/>
              <a:t>tincidunt</a:t>
            </a:r>
            <a:r>
              <a:rPr spc="-85"/>
              <a:t> </a:t>
            </a:r>
            <a:r>
              <a:rPr spc="-45"/>
              <a:t>ut</a:t>
            </a:r>
            <a:r>
              <a:rPr spc="-75"/>
              <a:t> </a:t>
            </a:r>
            <a:r>
              <a:rPr spc="-30"/>
              <a:t>laoreet</a:t>
            </a:r>
            <a:r>
              <a:t> </a:t>
            </a:r>
            <a:r>
              <a:rPr spc="-30"/>
              <a:t>dolore</a:t>
            </a:r>
            <a:r>
              <a:rPr spc="-55"/>
              <a:t> </a:t>
            </a:r>
            <a:r>
              <a:rPr spc="-60"/>
              <a:t>magna </a:t>
            </a:r>
            <a:r>
              <a:rPr spc="-45"/>
              <a:t>aliquam</a:t>
            </a:r>
            <a:r>
              <a:rPr spc="-60"/>
              <a:t> </a:t>
            </a:r>
            <a:r>
              <a:rPr spc="-25"/>
              <a:t>erat</a:t>
            </a:r>
            <a:r>
              <a:rPr spc="-55"/>
              <a:t> </a:t>
            </a:r>
            <a:r>
              <a:rPr spc="-45"/>
              <a:t>volutpat.</a:t>
            </a:r>
            <a:r>
              <a:rPr spc="-60"/>
              <a:t> </a:t>
            </a:r>
            <a:r>
              <a:rPr spc="-110"/>
              <a:t>Ut</a:t>
            </a:r>
            <a:r>
              <a:rPr spc="-10"/>
              <a:t> </a:t>
            </a:r>
            <a:r>
              <a:rPr spc="-20"/>
              <a:t>wisi </a:t>
            </a:r>
            <a:r>
              <a:rPr spc="-60"/>
              <a:t>enim</a:t>
            </a:r>
            <a:r>
              <a:rPr spc="-55"/>
              <a:t> </a:t>
            </a:r>
            <a:r>
              <a:rPr spc="-10"/>
              <a:t>ad</a:t>
            </a:r>
            <a:r>
              <a:rPr spc="-55"/>
              <a:t> minim </a:t>
            </a:r>
            <a:r>
              <a:rPr spc="-70"/>
              <a:t>veniam,</a:t>
            </a:r>
            <a:r>
              <a:rPr spc="-55"/>
              <a:t> </a:t>
            </a:r>
            <a:r>
              <a:rPr spc="-45"/>
              <a:t>quis</a:t>
            </a:r>
            <a:r>
              <a:rPr spc="-55"/>
              <a:t> </a:t>
            </a:r>
            <a:r>
              <a:rPr spc="-35"/>
              <a:t>nostrud</a:t>
            </a:r>
            <a:r>
              <a:rPr spc="-55"/>
              <a:t> exerci </a:t>
            </a:r>
            <a:r>
              <a:rPr spc="-10"/>
              <a:t>tation.</a:t>
            </a:r>
          </a:p>
        </p:txBody>
      </p:sp>
      <p:pic>
        <p:nvPicPr>
          <p:cNvPr id="156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6526" y="624138"/>
            <a:ext cx="2487028" cy="3619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agen 3" descr="Imagen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78768" y="1235242"/>
            <a:ext cx="2377240" cy="33848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agen 4" descr="Imagen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93795" y="1841834"/>
            <a:ext cx="2412332" cy="34500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n 5" descr="Imagen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15076" y="2432132"/>
            <a:ext cx="2213811" cy="32921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Imagen 62" descr="Imagen 6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60328" cy="6874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8700" y="5585921"/>
            <a:ext cx="8506600" cy="9385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3F8E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85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8700" y="5585921"/>
            <a:ext cx="8506600" cy="938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93672" y="2014143"/>
            <a:ext cx="6356656" cy="20732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3F8E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89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3672" y="2392394"/>
            <a:ext cx="6356656" cy="20732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3F8E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92" name="Imagen 41" descr="Imagen 4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000" y="2990850"/>
            <a:ext cx="4572000" cy="876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9B6CC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95" name="Imagen 41" descr="Imagen 4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000" y="2990850"/>
            <a:ext cx="4572000" cy="876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A45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98" name="Imagen 41" descr="Imagen 4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000" y="2990850"/>
            <a:ext cx="4572000" cy="876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8F83BB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03" name="object 14"/>
          <p:cNvGrpSpPr/>
          <p:nvPr/>
        </p:nvGrpSpPr>
        <p:grpSpPr>
          <a:xfrm>
            <a:off x="6473059" y="3035397"/>
            <a:ext cx="275670" cy="142246"/>
            <a:chOff x="0" y="0"/>
            <a:chExt cx="275669" cy="142245"/>
          </a:xfrm>
        </p:grpSpPr>
        <p:pic>
          <p:nvPicPr>
            <p:cNvPr id="101" name="object 15" descr="object 1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2384" cy="1419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2" name="object 16"/>
            <p:cNvSpPr/>
            <p:nvPr/>
          </p:nvSpPr>
          <p:spPr>
            <a:xfrm>
              <a:off x="165091" y="4"/>
              <a:ext cx="110579" cy="142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8707"/>
                  </a:moveTo>
                  <a:lnTo>
                    <a:pt x="3962" y="18707"/>
                  </a:lnTo>
                  <a:lnTo>
                    <a:pt x="3962" y="11571"/>
                  </a:lnTo>
                  <a:lnTo>
                    <a:pt x="16361" y="11571"/>
                  </a:lnTo>
                  <a:lnTo>
                    <a:pt x="16361" y="8679"/>
                  </a:lnTo>
                  <a:lnTo>
                    <a:pt x="3962" y="8679"/>
                  </a:lnTo>
                  <a:lnTo>
                    <a:pt x="3962" y="2700"/>
                  </a:lnTo>
                  <a:lnTo>
                    <a:pt x="21131" y="2700"/>
                  </a:lnTo>
                  <a:lnTo>
                    <a:pt x="2113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8707"/>
                  </a:lnTo>
                  <a:close/>
                </a:path>
              </a:pathLst>
            </a:custGeom>
            <a:solidFill>
              <a:srgbClr val="1A1A1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pic>
        <p:nvPicPr>
          <p:cNvPr id="104" name="Imagen 41" descr="Imagen 4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6000" y="2990850"/>
            <a:ext cx="4572000" cy="876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3F8E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107" name="Imagen 5" descr="Imagen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41381" y="584535"/>
            <a:ext cx="2361198" cy="4451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