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1pPr>
    <a:lvl2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2pPr>
    <a:lvl3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3pPr>
    <a:lvl4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4pPr>
    <a:lvl5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5pPr>
    <a:lvl6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6pPr>
    <a:lvl7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7pPr>
    <a:lvl8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8pPr>
    <a:lvl9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eplete Sans ExtraLight"/>
          <a:ea typeface="Replete Sans ExtraLight"/>
          <a:cs typeface="Replete Sans ExtraLight"/>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Replete Sans ExtraLight"/>
          <a:ea typeface="Replete Sans ExtraLight"/>
          <a:cs typeface="Replete Sans ExtraLight"/>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Replete Sans ExtraLight"/>
          <a:ea typeface="Replete Sans ExtraLight"/>
          <a:cs typeface="Replete Sans ExtraLight"/>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Replete Sans ExtraLight"/>
          <a:ea typeface="Replete Sans ExtraLight"/>
          <a:cs typeface="Replete Sans ExtraLight"/>
        </a:font>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b="def" i="def"/>
      <a:tcStyle>
        <a:tcBdr/>
        <a:fill>
          <a:solidFill>
            <a:srgbClr val="FFFFFF"/>
          </a:solidFill>
        </a:fill>
      </a:tcStyle>
    </a:band2H>
    <a:firstCol>
      <a:tcTxStyle b="on" i="off">
        <a:font>
          <a:latin typeface="Replete Sans ExtraLight"/>
          <a:ea typeface="Replete Sans ExtraLight"/>
          <a:cs typeface="Replete Sans ExtraLigh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eplete Sans ExtraLight"/>
          <a:ea typeface="Replete Sans ExtraLight"/>
          <a:cs typeface="Replete Sans ExtraLight"/>
        </a:font>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eplete Sans ExtraLight"/>
          <a:ea typeface="Replete Sans ExtraLight"/>
          <a:cs typeface="Replete Sans ExtraLight"/>
        </a:font>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Replete Sans ExtraLight"/>
          <a:ea typeface="Replete Sans ExtraLight"/>
          <a:cs typeface="Replete Sans ExtraLight"/>
        </a:font>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b="def" i="def"/>
      <a:tcStyle>
        <a:tcBdr/>
        <a:fill>
          <a:solidFill>
            <a:srgbClr val="E9E9E9"/>
          </a:solidFill>
        </a:fill>
      </a:tcStyle>
    </a:band2H>
    <a:firstCol>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
          <a:latin typeface="Replete Sans ExtraLight"/>
          <a:ea typeface="Replete Sans ExtraLight"/>
          <a:cs typeface="Replete Sans Extra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
          <a:latin typeface="Replete Sans ExtraLight"/>
          <a:ea typeface="Replete Sans ExtraLight"/>
          <a:cs typeface="Replete Sans ExtraLight"/>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b="def" i="def"/>
      <a:tcStyle>
        <a:tcBdr/>
        <a:fill>
          <a:solidFill>
            <a:srgbClr val="FFFFFF"/>
          </a:solidFill>
        </a:fill>
      </a:tcStyle>
    </a:band2H>
    <a:firstCol>
      <a:tcTxStyle b="on" i="off">
        <a:font>
          <a:latin typeface="Replete Sans ExtraLight"/>
          <a:ea typeface="Replete Sans ExtraLight"/>
          <a:cs typeface="Replete Sans ExtraLight"/>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
          <a:latin typeface="Replete Sans ExtraLight"/>
          <a:ea typeface="Replete Sans ExtraLight"/>
          <a:cs typeface="Replete Sans ExtraLight"/>
        </a:font>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
          <a:latin typeface="Replete Sans ExtraLight"/>
          <a:ea typeface="Replete Sans ExtraLight"/>
          <a:cs typeface="Replete Sans ExtraLight"/>
        </a:font>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p:spTree>
      <p:nvGrpSpPr>
        <p:cNvPr id="1" name=""/>
        <p:cNvGrpSpPr/>
        <p:nvPr/>
      </p:nvGrpSpPr>
      <p:grpSpPr>
        <a:xfrm>
          <a:off x="0" y="0"/>
          <a:ext cx="0" cy="0"/>
          <a:chOff x="0" y="0"/>
          <a:chExt cx="0" cy="0"/>
        </a:xfrm>
      </p:grpSpPr>
      <p:sp>
        <p:nvSpPr>
          <p:cNvPr id="11" name="Nivel de texto 1…"/>
          <p:cNvSpPr txBox="1"/>
          <p:nvPr>
            <p:ph type="body" sz="quarter" idx="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b="1" sz="3600">
                <a:solidFill>
                  <a:srgbClr val="000000"/>
                </a:solidFill>
                <a:latin typeface="+mj-lt"/>
                <a:ea typeface="+mj-ea"/>
                <a:cs typeface="+mj-cs"/>
                <a:sym typeface="Helvetica Neue"/>
              </a:defRPr>
            </a:lvl1pPr>
            <a:lvl2pPr marL="1066800" indent="-457200" defTabSz="825500">
              <a:lnSpc>
                <a:spcPct val="100000"/>
              </a:lnSpc>
              <a:spcBef>
                <a:spcPts val="0"/>
              </a:spcBef>
              <a:defRPr b="1" sz="3600">
                <a:solidFill>
                  <a:srgbClr val="000000"/>
                </a:solidFill>
                <a:latin typeface="+mj-lt"/>
                <a:ea typeface="+mj-ea"/>
                <a:cs typeface="+mj-cs"/>
                <a:sym typeface="Helvetica Neue"/>
              </a:defRPr>
            </a:lvl2pPr>
            <a:lvl3pPr marL="1676400" indent="-457200" defTabSz="825500">
              <a:lnSpc>
                <a:spcPct val="100000"/>
              </a:lnSpc>
              <a:spcBef>
                <a:spcPts val="0"/>
              </a:spcBef>
              <a:defRPr b="1" sz="3600">
                <a:solidFill>
                  <a:srgbClr val="000000"/>
                </a:solidFill>
                <a:latin typeface="+mj-lt"/>
                <a:ea typeface="+mj-ea"/>
                <a:cs typeface="+mj-cs"/>
                <a:sym typeface="Helvetica Neue"/>
              </a:defRPr>
            </a:lvl3pPr>
            <a:lvl4pPr marL="2286000" indent="-457200" defTabSz="825500">
              <a:lnSpc>
                <a:spcPct val="100000"/>
              </a:lnSpc>
              <a:spcBef>
                <a:spcPts val="0"/>
              </a:spcBef>
              <a:defRPr b="1" sz="3600">
                <a:solidFill>
                  <a:srgbClr val="000000"/>
                </a:solidFill>
                <a:latin typeface="+mj-lt"/>
                <a:ea typeface="+mj-ea"/>
                <a:cs typeface="+mj-cs"/>
                <a:sym typeface="Helvetica Neue"/>
              </a:defRPr>
            </a:lvl4pPr>
            <a:lvl5pPr marL="2895600" indent="-457200" defTabSz="825500">
              <a:lnSpc>
                <a:spcPct val="100000"/>
              </a:lnSpc>
              <a:spcBef>
                <a:spcPts val="0"/>
              </a:spcBef>
              <a:defRPr b="1" sz="3600">
                <a:solidFill>
                  <a:srgbClr val="000000"/>
                </a:solidFill>
                <a:latin typeface="+mj-lt"/>
                <a:ea typeface="+mj-ea"/>
                <a:cs typeface="+mj-cs"/>
                <a:sym typeface="Helvetica Neue"/>
              </a:defRPr>
            </a:lvl5pPr>
          </a:lstStyle>
          <a:p>
            <a:pPr/>
            <a:r>
              <a:t>Nivel de texto 1</a:t>
            </a:r>
          </a:p>
          <a:p>
            <a:pPr lvl="1"/>
            <a:r>
              <a:t>Nivel de texto 2</a:t>
            </a:r>
          </a:p>
          <a:p>
            <a:pPr lvl="2"/>
            <a:r>
              <a:t>Nivel de texto 3</a:t>
            </a:r>
          </a:p>
          <a:p>
            <a:pPr lvl="3"/>
            <a:r>
              <a:t>Nivel de texto 4</a:t>
            </a:r>
          </a:p>
          <a:p>
            <a:pPr lvl="4"/>
            <a:r>
              <a:t>Nivel de texto 5</a:t>
            </a:r>
          </a:p>
        </p:txBody>
      </p:sp>
      <p:sp>
        <p:nvSpPr>
          <p:cNvPr id="12" name="Texto del título"/>
          <p:cNvSpPr txBox="1"/>
          <p:nvPr>
            <p:ph type="title"/>
          </p:nvPr>
        </p:nvSpPr>
        <p:spPr>
          <a:xfrm>
            <a:off x="1206496" y="2574991"/>
            <a:ext cx="21971005" cy="4648202"/>
          </a:xfrm>
          <a:prstGeom prst="rect">
            <a:avLst/>
          </a:prstGeom>
        </p:spPr>
        <p:txBody>
          <a:bodyPr anchor="b"/>
          <a:lstStyle>
            <a:lvl1pPr>
              <a:defRPr>
                <a:solidFill>
                  <a:srgbClr val="306FBC"/>
                </a:solidFill>
                <a:latin typeface="Replete Sans Medium"/>
                <a:ea typeface="Replete Sans Medium"/>
                <a:cs typeface="Replete Sans Medium"/>
                <a:sym typeface="Replete Sans Medium"/>
              </a:defRPr>
            </a:lvl1pPr>
          </a:lstStyle>
          <a:p>
            <a:pPr/>
            <a:r>
              <a:t>Texto del título</a:t>
            </a:r>
          </a:p>
        </p:txBody>
      </p:sp>
      <p:sp>
        <p:nvSpPr>
          <p:cNvPr id="13" name="Nivel de texto 1…"/>
          <p:cNvSpPr txBox="1"/>
          <p:nvPr>
            <p:ph type="body" sz="quarter" idx="13"/>
          </p:nvPr>
        </p:nvSpPr>
        <p:spPr>
          <a:xfrm>
            <a:off x="1201342" y="7223190"/>
            <a:ext cx="21971002" cy="1905002"/>
          </a:xfrm>
          <a:prstGeom prst="rect">
            <a:avLst/>
          </a:prstGeom>
        </p:spPr>
        <p:txBody>
          <a:bodyPr numCol="1" spcCol="38100"/>
          <a:lstStyle/>
          <a:p>
            <a: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pPr>
          </a:p>
        </p:txBody>
      </p:sp>
      <p:sp>
        <p:nvSpPr>
          <p:cNvPr id="1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claración">
    <p:spTree>
      <p:nvGrpSpPr>
        <p:cNvPr id="1" name=""/>
        <p:cNvGrpSpPr/>
        <p:nvPr/>
      </p:nvGrpSpPr>
      <p:grpSpPr>
        <a:xfrm>
          <a:off x="0" y="0"/>
          <a:ext cx="0" cy="0"/>
          <a:chOff x="0" y="0"/>
          <a:chExt cx="0" cy="0"/>
        </a:xfrm>
      </p:grpSpPr>
      <p:sp>
        <p:nvSpPr>
          <p:cNvPr id="98" name="Nivel de texto 1…"/>
          <p:cNvSpPr txBox="1"/>
          <p:nvPr>
            <p:ph type="body" sz="half" idx="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solidFill>
                  <a:srgbClr val="000000"/>
                </a:solidFill>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solidFill>
                  <a:srgbClr val="000000"/>
                </a:solidFill>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solidFill>
                  <a:srgbClr val="000000"/>
                </a:solidFill>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solidFill>
                  <a:srgbClr val="000000"/>
                </a:solidFill>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solidFill>
                  <a:srgbClr val="000000"/>
                </a:solidFill>
                <a:latin typeface="Helvetica Neue Medium"/>
                <a:ea typeface="Helvetica Neue Medium"/>
                <a:cs typeface="Helvetica Neue Medium"/>
                <a:sym typeface="Helvetica Neue Medium"/>
              </a:defRPr>
            </a:lvl5pPr>
          </a:lstStyle>
          <a:p>
            <a:pPr/>
            <a:r>
              <a:t>Nivel de texto 1</a:t>
            </a:r>
          </a:p>
          <a:p>
            <a:pPr lvl="1"/>
            <a:r>
              <a:t>Nivel de texto 2</a:t>
            </a:r>
          </a:p>
          <a:p>
            <a:pPr lvl="2"/>
            <a:r>
              <a:t>Nivel de texto 3</a:t>
            </a:r>
          </a:p>
          <a:p>
            <a:pPr lvl="3"/>
            <a:r>
              <a:t>Nivel de texto 4</a:t>
            </a:r>
          </a:p>
          <a:p>
            <a:pPr lvl="4"/>
            <a:r>
              <a:t>Nivel de texto 5</a:t>
            </a:r>
          </a:p>
        </p:txBody>
      </p:sp>
      <p:sp>
        <p:nvSpPr>
          <p:cNvPr id="99"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Hecho (grande)">
    <p:spTree>
      <p:nvGrpSpPr>
        <p:cNvPr id="1" name=""/>
        <p:cNvGrpSpPr/>
        <p:nvPr/>
      </p:nvGrpSpPr>
      <p:grpSpPr>
        <a:xfrm>
          <a:off x="0" y="0"/>
          <a:ext cx="0" cy="0"/>
          <a:chOff x="0" y="0"/>
          <a:chExt cx="0" cy="0"/>
        </a:xfrm>
      </p:grpSpPr>
      <p:sp>
        <p:nvSpPr>
          <p:cNvPr id="106" name="Nivel de texto 1…"/>
          <p:cNvSpPr txBox="1"/>
          <p:nvPr>
            <p:ph type="body" idx="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b="1" spc="-250" sz="25000">
                <a:solidFill>
                  <a:srgbClr val="000000"/>
                </a:solidFill>
                <a:latin typeface="+mj-lt"/>
                <a:ea typeface="+mj-ea"/>
                <a:cs typeface="+mj-cs"/>
                <a:sym typeface="Helvetica Neue"/>
              </a:defRPr>
            </a:lvl1pPr>
            <a:lvl2pPr marL="0" indent="0" algn="ctr">
              <a:lnSpc>
                <a:spcPct val="80000"/>
              </a:lnSpc>
              <a:spcBef>
                <a:spcPts val="0"/>
              </a:spcBef>
              <a:buSzTx/>
              <a:buNone/>
              <a:defRPr b="1" spc="-250" sz="25000">
                <a:solidFill>
                  <a:srgbClr val="000000"/>
                </a:solidFill>
                <a:latin typeface="+mj-lt"/>
                <a:ea typeface="+mj-ea"/>
                <a:cs typeface="+mj-cs"/>
                <a:sym typeface="Helvetica Neue"/>
              </a:defRPr>
            </a:lvl2pPr>
            <a:lvl3pPr marL="0" indent="0" algn="ctr">
              <a:lnSpc>
                <a:spcPct val="80000"/>
              </a:lnSpc>
              <a:spcBef>
                <a:spcPts val="0"/>
              </a:spcBef>
              <a:buSzTx/>
              <a:buNone/>
              <a:defRPr b="1" spc="-250" sz="25000">
                <a:solidFill>
                  <a:srgbClr val="000000"/>
                </a:solidFill>
                <a:latin typeface="+mj-lt"/>
                <a:ea typeface="+mj-ea"/>
                <a:cs typeface="+mj-cs"/>
                <a:sym typeface="Helvetica Neue"/>
              </a:defRPr>
            </a:lvl3pPr>
            <a:lvl4pPr marL="0" indent="0" algn="ctr">
              <a:lnSpc>
                <a:spcPct val="80000"/>
              </a:lnSpc>
              <a:spcBef>
                <a:spcPts val="0"/>
              </a:spcBef>
              <a:buSzTx/>
              <a:buNone/>
              <a:defRPr b="1" spc="-250" sz="25000">
                <a:solidFill>
                  <a:srgbClr val="000000"/>
                </a:solidFill>
                <a:latin typeface="+mj-lt"/>
                <a:ea typeface="+mj-ea"/>
                <a:cs typeface="+mj-cs"/>
                <a:sym typeface="Helvetica Neue"/>
              </a:defRPr>
            </a:lvl4pPr>
            <a:lvl5pPr marL="0" indent="0" algn="ctr">
              <a:lnSpc>
                <a:spcPct val="80000"/>
              </a:lnSpc>
              <a:spcBef>
                <a:spcPts val="0"/>
              </a:spcBef>
              <a:buSzTx/>
              <a:buNone/>
              <a:defRPr b="1" spc="-250" sz="25000">
                <a:solidFill>
                  <a:srgbClr val="000000"/>
                </a:solidFill>
                <a:latin typeface="+mj-lt"/>
                <a:ea typeface="+mj-ea"/>
                <a:cs typeface="+mj-cs"/>
                <a:sym typeface="Helvetica Neue"/>
              </a:defRPr>
            </a:lvl5pPr>
          </a:lstStyle>
          <a:p>
            <a:pPr/>
            <a:r>
              <a:t>Nivel de texto 1</a:t>
            </a:r>
          </a:p>
          <a:p>
            <a:pPr lvl="1"/>
            <a:r>
              <a:t>Nivel de texto 2</a:t>
            </a:r>
          </a:p>
          <a:p>
            <a:pPr lvl="2"/>
            <a:r>
              <a:t>Nivel de texto 3</a:t>
            </a:r>
          </a:p>
          <a:p>
            <a:pPr lvl="3"/>
            <a:r>
              <a:t>Nivel de texto 4</a:t>
            </a:r>
          </a:p>
          <a:p>
            <a:pPr lvl="4"/>
            <a:r>
              <a:t>Nivel de texto 5</a:t>
            </a:r>
          </a:p>
        </p:txBody>
      </p:sp>
      <p:sp>
        <p:nvSpPr>
          <p:cNvPr id="107" name="Información del hecho"/>
          <p:cNvSpPr txBox="1"/>
          <p:nvPr>
            <p:ph type="body" sz="quarter" idx="13"/>
          </p:nvPr>
        </p:nvSpPr>
        <p:spPr>
          <a:xfrm>
            <a:off x="1206500" y="8262180"/>
            <a:ext cx="21971000" cy="934780"/>
          </a:xfrm>
          <a:prstGeom prst="rect">
            <a:avLst/>
          </a:prstGeom>
        </p:spPr>
        <p:txBody>
          <a:bodyPr lIns="45718" tIns="45718" rIns="45718" bIns="45718" numCol="1" spcCol="38100"/>
          <a:lstStyle/>
          <a:p>
            <a:pPr marL="0" indent="0" algn="ctr" defTabSz="379729">
              <a:lnSpc>
                <a:spcPct val="100000"/>
              </a:lnSpc>
              <a:spcBef>
                <a:spcPts val="0"/>
              </a:spcBef>
              <a:buSzTx/>
              <a:buNone/>
              <a:defRPr cap="all" sz="5500">
                <a:latin typeface="Replete Sans Bold"/>
                <a:ea typeface="Replete Sans Bold"/>
                <a:cs typeface="Replete Sans Bold"/>
                <a:sym typeface="Replete Sans Bold"/>
              </a:defRPr>
            </a:pPr>
          </a:p>
        </p:txBody>
      </p:sp>
      <p:sp>
        <p:nvSpPr>
          <p:cNvPr id="108"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
    <p:spTree>
      <p:nvGrpSpPr>
        <p:cNvPr id="1" name=""/>
        <p:cNvGrpSpPr/>
        <p:nvPr/>
      </p:nvGrpSpPr>
      <p:grpSpPr>
        <a:xfrm>
          <a:off x="0" y="0"/>
          <a:ext cx="0" cy="0"/>
          <a:chOff x="0" y="0"/>
          <a:chExt cx="0" cy="0"/>
        </a:xfrm>
      </p:grpSpPr>
      <p:sp>
        <p:nvSpPr>
          <p:cNvPr id="115" name="Nivel de texto 1…"/>
          <p:cNvSpPr txBox="1"/>
          <p:nvPr>
            <p:ph type="body" sz="quarter" idx="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solidFill>
                  <a:srgbClr val="000000"/>
                </a:solidFill>
                <a:latin typeface="+mj-lt"/>
                <a:ea typeface="+mj-ea"/>
                <a:cs typeface="+mj-cs"/>
                <a:sym typeface="Helvetica Neue"/>
              </a:defRPr>
            </a:lvl1pPr>
            <a:lvl2pPr marL="1066800" indent="-457200" defTabSz="825500">
              <a:lnSpc>
                <a:spcPct val="100000"/>
              </a:lnSpc>
              <a:spcBef>
                <a:spcPts val="0"/>
              </a:spcBef>
              <a:defRPr b="1" sz="3600">
                <a:solidFill>
                  <a:srgbClr val="000000"/>
                </a:solidFill>
                <a:latin typeface="+mj-lt"/>
                <a:ea typeface="+mj-ea"/>
                <a:cs typeface="+mj-cs"/>
                <a:sym typeface="Helvetica Neue"/>
              </a:defRPr>
            </a:lvl2pPr>
            <a:lvl3pPr marL="1676400" indent="-457200" defTabSz="825500">
              <a:lnSpc>
                <a:spcPct val="100000"/>
              </a:lnSpc>
              <a:spcBef>
                <a:spcPts val="0"/>
              </a:spcBef>
              <a:defRPr b="1" sz="3600">
                <a:solidFill>
                  <a:srgbClr val="000000"/>
                </a:solidFill>
                <a:latin typeface="+mj-lt"/>
                <a:ea typeface="+mj-ea"/>
                <a:cs typeface="+mj-cs"/>
                <a:sym typeface="Helvetica Neue"/>
              </a:defRPr>
            </a:lvl3pPr>
            <a:lvl4pPr marL="2286000" indent="-457200" defTabSz="825500">
              <a:lnSpc>
                <a:spcPct val="100000"/>
              </a:lnSpc>
              <a:spcBef>
                <a:spcPts val="0"/>
              </a:spcBef>
              <a:defRPr b="1" sz="3600">
                <a:solidFill>
                  <a:srgbClr val="000000"/>
                </a:solidFill>
                <a:latin typeface="+mj-lt"/>
                <a:ea typeface="+mj-ea"/>
                <a:cs typeface="+mj-cs"/>
                <a:sym typeface="Helvetica Neue"/>
              </a:defRPr>
            </a:lvl4pPr>
            <a:lvl5pPr marL="2895600" indent="-457200" defTabSz="825500">
              <a:lnSpc>
                <a:spcPct val="100000"/>
              </a:lnSpc>
              <a:spcBef>
                <a:spcPts val="0"/>
              </a:spcBef>
              <a:defRPr b="1" sz="3600">
                <a:solidFill>
                  <a:srgbClr val="000000"/>
                </a:solidFill>
                <a:latin typeface="+mj-lt"/>
                <a:ea typeface="+mj-ea"/>
                <a:cs typeface="+mj-cs"/>
                <a:sym typeface="Helvetica Neue"/>
              </a:defRPr>
            </a:lvl5pPr>
          </a:lstStyle>
          <a:p>
            <a:pPr/>
            <a:r>
              <a:t>Nivel de texto 1</a:t>
            </a:r>
          </a:p>
          <a:p>
            <a:pPr lvl="1"/>
            <a:r>
              <a:t>Nivel de texto 2</a:t>
            </a:r>
          </a:p>
          <a:p>
            <a:pPr lvl="2"/>
            <a:r>
              <a:t>Nivel de texto 3</a:t>
            </a:r>
          </a:p>
          <a:p>
            <a:pPr lvl="3"/>
            <a:r>
              <a:t>Nivel de texto 4</a:t>
            </a:r>
          </a:p>
          <a:p>
            <a:pPr lvl="4"/>
            <a:r>
              <a:t>Nivel de texto 5</a:t>
            </a:r>
          </a:p>
        </p:txBody>
      </p:sp>
      <p:sp>
        <p:nvSpPr>
          <p:cNvPr id="116" name="Nivel de texto 1…"/>
          <p:cNvSpPr txBox="1"/>
          <p:nvPr>
            <p:ph type="body" sz="half" idx="13"/>
          </p:nvPr>
        </p:nvSpPr>
        <p:spPr>
          <a:xfrm>
            <a:off x="1753923" y="4939860"/>
            <a:ext cx="20876154" cy="3836281"/>
          </a:xfrm>
          <a:prstGeom prst="rect">
            <a:avLst/>
          </a:prstGeom>
        </p:spPr>
        <p:txBody>
          <a:bodyPr numCol="1" spcCol="38100"/>
          <a:lstStyle/>
          <a:p>
            <a:pPr marL="469900" indent="-300876">
              <a:spcBef>
                <a:spcPts val="0"/>
              </a:spcBef>
              <a:buSzTx/>
              <a:buNone/>
              <a:defRPr spc="-200" sz="8500">
                <a:solidFill>
                  <a:srgbClr val="000000"/>
                </a:solidFill>
                <a:latin typeface="Helvetica Neue Medium"/>
                <a:ea typeface="Helvetica Neue Medium"/>
                <a:cs typeface="Helvetica Neue Medium"/>
                <a:sym typeface="Helvetica Neue Medium"/>
              </a:defRPr>
            </a:pPr>
          </a:p>
        </p:txBody>
      </p:sp>
      <p:sp>
        <p:nvSpPr>
          <p:cNvPr id="11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fotos">
    <p:spTree>
      <p:nvGrpSpPr>
        <p:cNvPr id="1" name=""/>
        <p:cNvGrpSpPr/>
        <p:nvPr/>
      </p:nvGrpSpPr>
      <p:grpSpPr>
        <a:xfrm>
          <a:off x="0" y="0"/>
          <a:ext cx="0" cy="0"/>
          <a:chOff x="0" y="0"/>
          <a:chExt cx="0" cy="0"/>
        </a:xfrm>
      </p:grpSpPr>
      <p:sp>
        <p:nvSpPr>
          <p:cNvPr id="124" name="Imagen"/>
          <p:cNvSpPr/>
          <p:nvPr>
            <p:ph type="pic" sz="quarter" idx="13"/>
          </p:nvPr>
        </p:nvSpPr>
        <p:spPr>
          <a:xfrm>
            <a:off x="15760700" y="1016000"/>
            <a:ext cx="7439099" cy="5949678"/>
          </a:xfrm>
          <a:prstGeom prst="rect">
            <a:avLst/>
          </a:prstGeom>
        </p:spPr>
        <p:txBody>
          <a:bodyPr lIns="91439" tIns="45719" rIns="91439" bIns="45719" numCol="1" spcCol="38100">
            <a:noAutofit/>
          </a:bodyPr>
          <a:lstStyle/>
          <a:p>
            <a:pPr/>
          </a:p>
        </p:txBody>
      </p:sp>
      <p:sp>
        <p:nvSpPr>
          <p:cNvPr id="125" name="Imagen"/>
          <p:cNvSpPr/>
          <p:nvPr>
            <p:ph type="pic" sz="half" idx="14"/>
          </p:nvPr>
        </p:nvSpPr>
        <p:spPr>
          <a:xfrm>
            <a:off x="13500100" y="3978275"/>
            <a:ext cx="10439400" cy="12150181"/>
          </a:xfrm>
          <a:prstGeom prst="rect">
            <a:avLst/>
          </a:prstGeom>
        </p:spPr>
        <p:txBody>
          <a:bodyPr lIns="91439" tIns="45719" rIns="91439" bIns="45719" numCol="1" spcCol="38100">
            <a:noAutofit/>
          </a:bodyPr>
          <a:lstStyle/>
          <a:p>
            <a:pPr/>
          </a:p>
        </p:txBody>
      </p:sp>
      <p:sp>
        <p:nvSpPr>
          <p:cNvPr id="126" name="Imagen"/>
          <p:cNvSpPr/>
          <p:nvPr>
            <p:ph type="pic" idx="15"/>
          </p:nvPr>
        </p:nvSpPr>
        <p:spPr>
          <a:xfrm>
            <a:off x="-139700" y="495300"/>
            <a:ext cx="16611600" cy="12458700"/>
          </a:xfrm>
          <a:prstGeom prst="rect">
            <a:avLst/>
          </a:prstGeom>
        </p:spPr>
        <p:txBody>
          <a:bodyPr lIns="91439" tIns="45719" rIns="91439" bIns="45719" numCol="1" spcCol="38100">
            <a:noAutofit/>
          </a:bodyPr>
          <a:lstStyle/>
          <a:p>
            <a:pPr/>
          </a:p>
        </p:txBody>
      </p:sp>
      <p:sp>
        <p:nvSpPr>
          <p:cNvPr id="127"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
    <p:spTree>
      <p:nvGrpSpPr>
        <p:cNvPr id="1" name=""/>
        <p:cNvGrpSpPr/>
        <p:nvPr/>
      </p:nvGrpSpPr>
      <p:grpSpPr>
        <a:xfrm>
          <a:off x="0" y="0"/>
          <a:ext cx="0" cy="0"/>
          <a:chOff x="0" y="0"/>
          <a:chExt cx="0" cy="0"/>
        </a:xfrm>
      </p:grpSpPr>
      <p:sp>
        <p:nvSpPr>
          <p:cNvPr id="134" name="Imagen"/>
          <p:cNvSpPr/>
          <p:nvPr>
            <p:ph type="pic" idx="13"/>
          </p:nvPr>
        </p:nvSpPr>
        <p:spPr>
          <a:xfrm>
            <a:off x="-1333500" y="-5524500"/>
            <a:ext cx="27051000" cy="21640800"/>
          </a:xfrm>
          <a:prstGeom prst="rect">
            <a:avLst/>
          </a:prstGeom>
        </p:spPr>
        <p:txBody>
          <a:bodyPr lIns="91439" tIns="45719" rIns="91439" bIns="45719" numCol="1" spcCol="38100">
            <a:noAutofit/>
          </a:bodyPr>
          <a:lstStyle/>
          <a:p>
            <a:pPr/>
          </a:p>
        </p:txBody>
      </p:sp>
      <p:sp>
        <p:nvSpPr>
          <p:cNvPr id="135" name="Número de diapositiva"/>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En blanco">
    <p:spTree>
      <p:nvGrpSpPr>
        <p:cNvPr id="1" name=""/>
        <p:cNvGrpSpPr/>
        <p:nvPr/>
      </p:nvGrpSpPr>
      <p:grpSpPr>
        <a:xfrm>
          <a:off x="0" y="0"/>
          <a:ext cx="0" cy="0"/>
          <a:chOff x="0" y="0"/>
          <a:chExt cx="0" cy="0"/>
        </a:xfrm>
      </p:grpSpPr>
      <p:sp>
        <p:nvSpPr>
          <p:cNvPr id="142"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p:spTree>
      <p:nvGrpSpPr>
        <p:cNvPr id="1" name=""/>
        <p:cNvGrpSpPr/>
        <p:nvPr/>
      </p:nvGrpSpPr>
      <p:grpSpPr>
        <a:xfrm>
          <a:off x="0" y="0"/>
          <a:ext cx="0" cy="0"/>
          <a:chOff x="0" y="0"/>
          <a:chExt cx="0" cy="0"/>
        </a:xfrm>
      </p:grpSpPr>
      <p:sp>
        <p:nvSpPr>
          <p:cNvPr id="21" name="666699290_02_crop_3159x1892.jpg"/>
          <p:cNvSpPr/>
          <p:nvPr>
            <p:ph type="pic" idx="13"/>
          </p:nvPr>
        </p:nvSpPr>
        <p:spPr>
          <a:xfrm>
            <a:off x="-1155700" y="-1295400"/>
            <a:ext cx="26746200" cy="16018933"/>
          </a:xfrm>
          <a:prstGeom prst="rect">
            <a:avLst/>
          </a:prstGeom>
        </p:spPr>
        <p:txBody>
          <a:bodyPr lIns="91439" tIns="45719" rIns="91439" bIns="45719" numCol="1" spcCol="38100">
            <a:noAutofit/>
          </a:bodyPr>
          <a:lstStyle/>
          <a:p>
            <a:pPr/>
          </a:p>
        </p:txBody>
      </p:sp>
      <p:sp>
        <p:nvSpPr>
          <p:cNvPr id="22" name="Texto del título"/>
          <p:cNvSpPr txBox="1"/>
          <p:nvPr>
            <p:ph type="title"/>
          </p:nvPr>
        </p:nvSpPr>
        <p:spPr>
          <a:xfrm>
            <a:off x="1206500" y="7124700"/>
            <a:ext cx="21971000" cy="4648200"/>
          </a:xfrm>
          <a:prstGeom prst="rect">
            <a:avLst/>
          </a:prstGeom>
        </p:spPr>
        <p:txBody>
          <a:bodyPr anchor="b"/>
          <a:lstStyle>
            <a:lvl1pPr>
              <a:defRPr>
                <a:solidFill>
                  <a:srgbClr val="306FBC"/>
                </a:solidFill>
                <a:latin typeface="Replete Sans Medium"/>
                <a:ea typeface="Replete Sans Medium"/>
                <a:cs typeface="Replete Sans Medium"/>
                <a:sym typeface="Replete Sans Medium"/>
              </a:defRPr>
            </a:lvl1pPr>
          </a:lstStyle>
          <a:p>
            <a:pPr/>
            <a:r>
              <a:t>Texto del título</a:t>
            </a:r>
          </a:p>
        </p:txBody>
      </p:sp>
      <p:sp>
        <p:nvSpPr>
          <p:cNvPr id="23" name="Nivel de texto 1…"/>
          <p:cNvSpPr txBox="1"/>
          <p:nvPr>
            <p:ph type="body" sz="quarter" idx="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solidFill>
                  <a:srgbClr val="000000"/>
                </a:solidFill>
                <a:latin typeface="+mj-lt"/>
                <a:ea typeface="+mj-ea"/>
                <a:cs typeface="+mj-cs"/>
                <a:sym typeface="Helvetica Neue"/>
              </a:defRPr>
            </a:lvl1pPr>
            <a:lvl2pPr marL="1066800" indent="-457200" defTabSz="825500">
              <a:lnSpc>
                <a:spcPct val="100000"/>
              </a:lnSpc>
              <a:spcBef>
                <a:spcPts val="0"/>
              </a:spcBef>
              <a:defRPr b="1" sz="3600">
                <a:solidFill>
                  <a:srgbClr val="000000"/>
                </a:solidFill>
                <a:latin typeface="+mj-lt"/>
                <a:ea typeface="+mj-ea"/>
                <a:cs typeface="+mj-cs"/>
                <a:sym typeface="Helvetica Neue"/>
              </a:defRPr>
            </a:lvl2pPr>
            <a:lvl3pPr marL="1676400" indent="-457200" defTabSz="825500">
              <a:lnSpc>
                <a:spcPct val="100000"/>
              </a:lnSpc>
              <a:spcBef>
                <a:spcPts val="0"/>
              </a:spcBef>
              <a:defRPr b="1" sz="3600">
                <a:solidFill>
                  <a:srgbClr val="000000"/>
                </a:solidFill>
                <a:latin typeface="+mj-lt"/>
                <a:ea typeface="+mj-ea"/>
                <a:cs typeface="+mj-cs"/>
                <a:sym typeface="Helvetica Neue"/>
              </a:defRPr>
            </a:lvl3pPr>
            <a:lvl4pPr marL="2286000" indent="-457200" defTabSz="825500">
              <a:lnSpc>
                <a:spcPct val="100000"/>
              </a:lnSpc>
              <a:spcBef>
                <a:spcPts val="0"/>
              </a:spcBef>
              <a:defRPr b="1" sz="3600">
                <a:solidFill>
                  <a:srgbClr val="000000"/>
                </a:solidFill>
                <a:latin typeface="+mj-lt"/>
                <a:ea typeface="+mj-ea"/>
                <a:cs typeface="+mj-cs"/>
                <a:sym typeface="Helvetica Neue"/>
              </a:defRPr>
            </a:lvl4pPr>
            <a:lvl5pPr marL="2895600" indent="-457200" defTabSz="825500">
              <a:lnSpc>
                <a:spcPct val="100000"/>
              </a:lnSpc>
              <a:spcBef>
                <a:spcPts val="0"/>
              </a:spcBef>
              <a:defRPr b="1" sz="3600">
                <a:solidFill>
                  <a:srgbClr val="000000"/>
                </a:solidFill>
                <a:latin typeface="+mj-lt"/>
                <a:ea typeface="+mj-ea"/>
                <a:cs typeface="+mj-cs"/>
                <a:sym typeface="Helvetica Neue"/>
              </a:defRPr>
            </a:lvl5pPr>
          </a:lstStyle>
          <a:p>
            <a:pPr/>
            <a:r>
              <a:t>Nivel de texto 1</a:t>
            </a:r>
          </a:p>
          <a:p>
            <a:pPr lvl="1"/>
            <a:r>
              <a:t>Nivel de texto 2</a:t>
            </a:r>
          </a:p>
          <a:p>
            <a:pPr lvl="2"/>
            <a:r>
              <a:t>Nivel de texto 3</a:t>
            </a:r>
          </a:p>
          <a:p>
            <a:pPr lvl="3"/>
            <a:r>
              <a:t>Nivel de texto 4</a:t>
            </a:r>
          </a:p>
          <a:p>
            <a:pPr lvl="4"/>
            <a:r>
              <a:t>Nivel de texto 5</a:t>
            </a:r>
          </a:p>
        </p:txBody>
      </p:sp>
      <p:sp>
        <p:nvSpPr>
          <p:cNvPr id="24" name="Nivel de texto 1…"/>
          <p:cNvSpPr txBox="1"/>
          <p:nvPr>
            <p:ph type="body" sz="quarter" idx="14"/>
          </p:nvPr>
        </p:nvSpPr>
        <p:spPr>
          <a:xfrm>
            <a:off x="1206500" y="11609909"/>
            <a:ext cx="21971000" cy="1116953"/>
          </a:xfrm>
          <a:prstGeom prst="rect">
            <a:avLst/>
          </a:prstGeom>
        </p:spPr>
        <p:txBody>
          <a:bodyPr numCol="1" spcCol="38100"/>
          <a:lstStyle/>
          <a:p>
            <a: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pPr>
          </a:p>
        </p:txBody>
      </p:sp>
      <p:sp>
        <p:nvSpPr>
          <p:cNvPr id="2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foto alternativa">
    <p:spTree>
      <p:nvGrpSpPr>
        <p:cNvPr id="1" name=""/>
        <p:cNvGrpSpPr/>
        <p:nvPr/>
      </p:nvGrpSpPr>
      <p:grpSpPr>
        <a:xfrm>
          <a:off x="0" y="0"/>
          <a:ext cx="0" cy="0"/>
          <a:chOff x="0" y="0"/>
          <a:chExt cx="0" cy="0"/>
        </a:xfrm>
      </p:grpSpPr>
      <p:sp>
        <p:nvSpPr>
          <p:cNvPr id="32" name="910457886_1434x1669.jpg"/>
          <p:cNvSpPr/>
          <p:nvPr>
            <p:ph type="pic" idx="13"/>
          </p:nvPr>
        </p:nvSpPr>
        <p:spPr>
          <a:xfrm>
            <a:off x="10972800" y="-203200"/>
            <a:ext cx="12144837" cy="14135100"/>
          </a:xfrm>
          <a:prstGeom prst="rect">
            <a:avLst/>
          </a:prstGeom>
        </p:spPr>
        <p:txBody>
          <a:bodyPr lIns="91439" tIns="45719" rIns="91439" bIns="45719" numCol="1" spcCol="38100">
            <a:noAutofit/>
          </a:bodyPr>
          <a:lstStyle/>
          <a:p>
            <a:pPr/>
          </a:p>
        </p:txBody>
      </p:sp>
      <p:sp>
        <p:nvSpPr>
          <p:cNvPr id="33" name="Texto del título"/>
          <p:cNvSpPr txBox="1"/>
          <p:nvPr>
            <p:ph type="title"/>
          </p:nvPr>
        </p:nvSpPr>
        <p:spPr>
          <a:xfrm>
            <a:off x="1206500" y="1270000"/>
            <a:ext cx="9779000" cy="5882274"/>
          </a:xfrm>
          <a:prstGeom prst="rect">
            <a:avLst/>
          </a:prstGeom>
        </p:spPr>
        <p:txBody>
          <a:bodyPr anchor="b"/>
          <a:lstStyle/>
          <a:p>
            <a:pPr/>
            <a:r>
              <a:t>Texto del título</a:t>
            </a:r>
          </a:p>
        </p:txBody>
      </p:sp>
      <p:sp>
        <p:nvSpPr>
          <p:cNvPr id="34" name="Nivel de texto 1…"/>
          <p:cNvSpPr txBox="1"/>
          <p:nvPr>
            <p:ph type="body" sz="quarter" idx="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1pPr>
            <a:lvl2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2pPr>
            <a:lvl3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3pPr>
            <a:lvl4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4pPr>
            <a:lvl5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5pPr>
          </a:lstStyle>
          <a:p>
            <a:pPr/>
            <a:r>
              <a:t>Nivel de texto 1</a:t>
            </a:r>
          </a:p>
          <a:p>
            <a:pPr lvl="1"/>
            <a:r>
              <a:t>Nivel de texto 2</a:t>
            </a:r>
          </a:p>
          <a:p>
            <a:pPr lvl="2"/>
            <a:r>
              <a:t>Nivel de texto 3</a:t>
            </a:r>
          </a:p>
          <a:p>
            <a:pPr lvl="3"/>
            <a:r>
              <a:t>Nivel de texto 4</a:t>
            </a:r>
          </a:p>
          <a:p>
            <a:pPr lvl="4"/>
            <a:r>
              <a:t>Nivel de texto 5</a:t>
            </a:r>
          </a:p>
        </p:txBody>
      </p:sp>
      <p:sp>
        <p:nvSpPr>
          <p:cNvPr id="35" name="Número de diapositiva"/>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y viñetas">
    <p:spTree>
      <p:nvGrpSpPr>
        <p:cNvPr id="1" name=""/>
        <p:cNvGrpSpPr/>
        <p:nvPr/>
      </p:nvGrpSpPr>
      <p:grpSpPr>
        <a:xfrm>
          <a:off x="0" y="0"/>
          <a:ext cx="0" cy="0"/>
          <a:chOff x="0" y="0"/>
          <a:chExt cx="0" cy="0"/>
        </a:xfrm>
      </p:grpSpPr>
      <p:sp>
        <p:nvSpPr>
          <p:cNvPr id="42" name="Texto del título"/>
          <p:cNvSpPr txBox="1"/>
          <p:nvPr>
            <p:ph type="title"/>
          </p:nvPr>
        </p:nvSpPr>
        <p:spPr>
          <a:xfrm>
            <a:off x="1206500" y="1079500"/>
            <a:ext cx="21971000" cy="1433164"/>
          </a:xfrm>
          <a:prstGeom prst="rect">
            <a:avLst/>
          </a:prstGeom>
        </p:spPr>
        <p:txBody>
          <a:bodyPr/>
          <a:lstStyle/>
          <a:p>
            <a:pPr/>
            <a:r>
              <a:t>Texto del título</a:t>
            </a:r>
          </a:p>
        </p:txBody>
      </p:sp>
      <p:sp>
        <p:nvSpPr>
          <p:cNvPr id="43" name="Nivel de texto 1…"/>
          <p:cNvSpPr txBox="1"/>
          <p:nvPr>
            <p:ph type="body" sz="quarter" idx="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1pPr>
            <a:lvl2pPr marL="13081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2pPr>
            <a:lvl3pPr marL="19177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3pPr>
            <a:lvl4pPr marL="25273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4pPr>
            <a:lvl5pPr marL="31369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5pPr>
          </a:lstStyle>
          <a:p>
            <a:pPr/>
            <a:r>
              <a:t>Nivel de texto 1</a:t>
            </a:r>
          </a:p>
          <a:p>
            <a:pPr lvl="1"/>
            <a:r>
              <a:t>Nivel de texto 2</a:t>
            </a:r>
          </a:p>
          <a:p>
            <a:pPr lvl="2"/>
            <a:r>
              <a:t>Nivel de texto 3</a:t>
            </a:r>
          </a:p>
          <a:p>
            <a:pPr lvl="3"/>
            <a:r>
              <a:t>Nivel de texto 4</a:t>
            </a:r>
          </a:p>
          <a:p>
            <a:pPr lvl="4"/>
            <a:r>
              <a:t>Nivel de texto 5</a:t>
            </a:r>
          </a:p>
        </p:txBody>
      </p:sp>
      <p:sp>
        <p:nvSpPr>
          <p:cNvPr id="44" name="Nivel de texto 1…"/>
          <p:cNvSpPr txBox="1"/>
          <p:nvPr>
            <p:ph type="body" idx="13"/>
          </p:nvPr>
        </p:nvSpPr>
        <p:spPr>
          <a:prstGeom prst="rect">
            <a:avLst/>
          </a:prstGeom>
        </p:spPr>
        <p:txBody>
          <a:bodyPr numCol="1" spcCol="38100"/>
          <a:lstStyle/>
          <a:p>
            <a:pPr/>
          </a:p>
        </p:txBody>
      </p:sp>
      <p:sp>
        <p:nvSpPr>
          <p:cNvPr id="45"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ñetas">
    <p:spTree>
      <p:nvGrpSpPr>
        <p:cNvPr id="1" name=""/>
        <p:cNvGrpSpPr/>
        <p:nvPr/>
      </p:nvGrpSpPr>
      <p:grpSpPr>
        <a:xfrm>
          <a:off x="0" y="0"/>
          <a:ext cx="0" cy="0"/>
          <a:chOff x="0" y="0"/>
          <a:chExt cx="0" cy="0"/>
        </a:xfrm>
      </p:grpSpPr>
      <p:sp>
        <p:nvSpPr>
          <p:cNvPr id="52" name="Nivel de texto 1…"/>
          <p:cNvSpPr txBox="1"/>
          <p:nvPr>
            <p:ph type="body" idx="1"/>
          </p:nvPr>
        </p:nvSpPr>
        <p:spPr>
          <a:prstGeom prst="rect">
            <a:avLst/>
          </a:prstGeom>
        </p:spPr>
        <p:txBody>
          <a:bodyPr/>
          <a:lstStyle/>
          <a:p>
            <a:pPr/>
            <a:r>
              <a:t>Nivel de texto 1</a:t>
            </a:r>
          </a:p>
          <a:p>
            <a:pPr lvl="1"/>
            <a:r>
              <a:t>Nivel de texto 2</a:t>
            </a:r>
          </a:p>
          <a:p>
            <a:pPr lvl="2"/>
            <a:r>
              <a:t>Nivel de texto 3</a:t>
            </a:r>
          </a:p>
          <a:p>
            <a:pPr lvl="3"/>
            <a:r>
              <a:t>Nivel de texto 4</a:t>
            </a:r>
          </a:p>
          <a:p>
            <a:pPr lvl="4"/>
            <a:r>
              <a:t>Nivel de texto 5</a:t>
            </a:r>
          </a:p>
        </p:txBody>
      </p:sp>
      <p:sp>
        <p:nvSpPr>
          <p:cNvPr id="53"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ítulo, viñetas y foto">
    <p:spTree>
      <p:nvGrpSpPr>
        <p:cNvPr id="1" name=""/>
        <p:cNvGrpSpPr/>
        <p:nvPr/>
      </p:nvGrpSpPr>
      <p:grpSpPr>
        <a:xfrm>
          <a:off x="0" y="0"/>
          <a:ext cx="0" cy="0"/>
          <a:chOff x="0" y="0"/>
          <a:chExt cx="0" cy="0"/>
        </a:xfrm>
      </p:grpSpPr>
      <p:sp>
        <p:nvSpPr>
          <p:cNvPr id="60" name="Nivel de texto 1…"/>
          <p:cNvSpPr txBox="1"/>
          <p:nvPr>
            <p:ph type="body" sz="quarter" idx="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1pPr>
            <a:lvl2pPr marL="13081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2pPr>
            <a:lvl3pPr marL="19177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3pPr>
            <a:lvl4pPr marL="25273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4pPr>
            <a:lvl5pPr marL="31369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5pPr>
          </a:lstStyle>
          <a:p>
            <a:pPr/>
            <a:r>
              <a:t>Nivel de texto 1</a:t>
            </a:r>
          </a:p>
          <a:p>
            <a:pPr lvl="1"/>
            <a:r>
              <a:t>Nivel de texto 2</a:t>
            </a:r>
          </a:p>
          <a:p>
            <a:pPr lvl="2"/>
            <a:r>
              <a:t>Nivel de texto 3</a:t>
            </a:r>
          </a:p>
          <a:p>
            <a:pPr lvl="3"/>
            <a:r>
              <a:t>Nivel de texto 4</a:t>
            </a:r>
          </a:p>
          <a:p>
            <a:pPr lvl="4"/>
            <a:r>
              <a:t>Nivel de texto 5</a:t>
            </a:r>
          </a:p>
        </p:txBody>
      </p:sp>
      <p:sp>
        <p:nvSpPr>
          <p:cNvPr id="61" name="Nivel de texto 1…"/>
          <p:cNvSpPr txBox="1"/>
          <p:nvPr>
            <p:ph type="body" sz="half" idx="13"/>
          </p:nvPr>
        </p:nvSpPr>
        <p:spPr>
          <a:xfrm>
            <a:off x="1206500" y="4248503"/>
            <a:ext cx="9779000" cy="8256631"/>
          </a:xfrm>
          <a:prstGeom prst="rect">
            <a:avLst/>
          </a:prstGeom>
        </p:spPr>
        <p:txBody>
          <a:bodyPr numCol="1" spcCol="38100"/>
          <a:lstStyle/>
          <a:p>
            <a:pPr/>
          </a:p>
        </p:txBody>
      </p:sp>
      <p:sp>
        <p:nvSpPr>
          <p:cNvPr id="62" name="660384004_1290x1720.jpg"/>
          <p:cNvSpPr/>
          <p:nvPr>
            <p:ph type="pic" idx="14"/>
          </p:nvPr>
        </p:nvSpPr>
        <p:spPr>
          <a:xfrm>
            <a:off x="12192000" y="-407266"/>
            <a:ext cx="10916874" cy="14555833"/>
          </a:xfrm>
          <a:prstGeom prst="rect">
            <a:avLst/>
          </a:prstGeom>
        </p:spPr>
        <p:txBody>
          <a:bodyPr lIns="91439" tIns="45719" rIns="91439" bIns="45719" numCol="1" spcCol="38100">
            <a:noAutofit/>
          </a:bodyPr>
          <a:lstStyle/>
          <a:p>
            <a:pPr/>
          </a:p>
        </p:txBody>
      </p:sp>
      <p:sp>
        <p:nvSpPr>
          <p:cNvPr id="63" name="Texto del título"/>
          <p:cNvSpPr txBox="1"/>
          <p:nvPr>
            <p:ph type="title"/>
          </p:nvPr>
        </p:nvSpPr>
        <p:spPr>
          <a:xfrm>
            <a:off x="1206500" y="1079500"/>
            <a:ext cx="9779000" cy="1435100"/>
          </a:xfrm>
          <a:prstGeom prst="rect">
            <a:avLst/>
          </a:prstGeom>
        </p:spPr>
        <p:txBody>
          <a:bodyPr/>
          <a:lstStyle/>
          <a:p>
            <a:pPr/>
            <a:r>
              <a:t>Texto del título</a:t>
            </a:r>
          </a:p>
        </p:txBody>
      </p:sp>
      <p:sp>
        <p:nvSpPr>
          <p:cNvPr id="64"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ción">
    <p:spTree>
      <p:nvGrpSpPr>
        <p:cNvPr id="1" name=""/>
        <p:cNvGrpSpPr/>
        <p:nvPr/>
      </p:nvGrpSpPr>
      <p:grpSpPr>
        <a:xfrm>
          <a:off x="0" y="0"/>
          <a:ext cx="0" cy="0"/>
          <a:chOff x="0" y="0"/>
          <a:chExt cx="0" cy="0"/>
        </a:xfrm>
      </p:grpSpPr>
      <p:sp>
        <p:nvSpPr>
          <p:cNvPr id="71" name="Texto del título"/>
          <p:cNvSpPr txBox="1"/>
          <p:nvPr>
            <p:ph type="title"/>
          </p:nvPr>
        </p:nvSpPr>
        <p:spPr>
          <a:xfrm>
            <a:off x="1206496" y="4533900"/>
            <a:ext cx="21971005" cy="4648200"/>
          </a:xfrm>
          <a:prstGeom prst="rect">
            <a:avLst/>
          </a:prstGeom>
        </p:spPr>
        <p:txBody>
          <a:bodyPr anchor="ctr"/>
          <a:lstStyle>
            <a:lvl1pPr>
              <a:defRPr spc="-232" sz="11600">
                <a:solidFill>
                  <a:srgbClr val="000000"/>
                </a:solidFill>
                <a:latin typeface="Helvetica Neue Medium"/>
                <a:ea typeface="Helvetica Neue Medium"/>
                <a:cs typeface="Helvetica Neue Medium"/>
                <a:sym typeface="Helvetica Neue Medium"/>
              </a:defRPr>
            </a:lvl1pPr>
          </a:lstStyle>
          <a:p>
            <a:pPr/>
            <a:r>
              <a:t>Texto del título</a:t>
            </a:r>
          </a:p>
        </p:txBody>
      </p:sp>
      <p:sp>
        <p:nvSpPr>
          <p:cNvPr id="72" name="Número de diapositiva"/>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ólo título">
    <p:spTree>
      <p:nvGrpSpPr>
        <p:cNvPr id="1" name=""/>
        <p:cNvGrpSpPr/>
        <p:nvPr/>
      </p:nvGrpSpPr>
      <p:grpSpPr>
        <a:xfrm>
          <a:off x="0" y="0"/>
          <a:ext cx="0" cy="0"/>
          <a:chOff x="0" y="0"/>
          <a:chExt cx="0" cy="0"/>
        </a:xfrm>
      </p:grpSpPr>
      <p:sp>
        <p:nvSpPr>
          <p:cNvPr id="79" name="Texto del título"/>
          <p:cNvSpPr txBox="1"/>
          <p:nvPr>
            <p:ph type="title"/>
          </p:nvPr>
        </p:nvSpPr>
        <p:spPr>
          <a:xfrm>
            <a:off x="1206500" y="1079500"/>
            <a:ext cx="21971000" cy="1434950"/>
          </a:xfrm>
          <a:prstGeom prst="rect">
            <a:avLst/>
          </a:prstGeom>
        </p:spPr>
        <p:txBody>
          <a:bodyPr/>
          <a:lstStyle/>
          <a:p>
            <a:pPr/>
            <a:r>
              <a:t>Texto del título</a:t>
            </a:r>
          </a:p>
        </p:txBody>
      </p:sp>
      <p:sp>
        <p:nvSpPr>
          <p:cNvPr id="80" name="Nivel de texto 1…"/>
          <p:cNvSpPr txBox="1"/>
          <p:nvPr>
            <p:ph type="body" sz="quarter" idx="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1pPr>
            <a:lvl2pPr marL="13081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2pPr>
            <a:lvl3pPr marL="19177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3pPr>
            <a:lvl4pPr marL="25273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4pPr>
            <a:lvl5pPr marL="31369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5pPr>
          </a:lstStyle>
          <a:p>
            <a:pPr/>
            <a:r>
              <a:t>Nivel de texto 1</a:t>
            </a:r>
          </a:p>
          <a:p>
            <a:pPr lvl="1"/>
            <a:r>
              <a:t>Nivel de texto 2</a:t>
            </a:r>
          </a:p>
          <a:p>
            <a:pPr lvl="2"/>
            <a:r>
              <a:t>Nivel de texto 3</a:t>
            </a:r>
          </a:p>
          <a:p>
            <a:pPr lvl="3"/>
            <a:r>
              <a:t>Nivel de texto 4</a:t>
            </a:r>
          </a:p>
          <a:p>
            <a:pPr lvl="4"/>
            <a:r>
              <a:t>Nivel de texto 5</a:t>
            </a:r>
          </a:p>
        </p:txBody>
      </p:sp>
      <p:sp>
        <p:nvSpPr>
          <p:cNvPr id="8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Texto del título"/>
          <p:cNvSpPr txBox="1"/>
          <p:nvPr>
            <p:ph type="title"/>
          </p:nvPr>
        </p:nvSpPr>
        <p:spPr>
          <a:xfrm>
            <a:off x="1206500" y="1079500"/>
            <a:ext cx="21971000" cy="1435100"/>
          </a:xfrm>
          <a:prstGeom prst="rect">
            <a:avLst/>
          </a:prstGeom>
        </p:spPr>
        <p:txBody>
          <a:bodyPr/>
          <a:lstStyle/>
          <a:p>
            <a:pPr/>
            <a:r>
              <a:t>Texto del título</a:t>
            </a:r>
          </a:p>
        </p:txBody>
      </p:sp>
      <p:sp>
        <p:nvSpPr>
          <p:cNvPr id="89" name="Nivel de texto 1…"/>
          <p:cNvSpPr txBox="1"/>
          <p:nvPr>
            <p:ph type="body" sz="quarter" idx="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solidFill>
                  <a:srgbClr val="E38531"/>
                </a:solidFill>
                <a:latin typeface="Replete Sans SemiBold"/>
                <a:ea typeface="Replete Sans SemiBold"/>
                <a:cs typeface="Replete Sans SemiBold"/>
                <a:sym typeface="Replete Sans SemiBold"/>
              </a:defRPr>
            </a:lvl1pPr>
            <a:lvl2pPr marL="13081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2pPr>
            <a:lvl3pPr marL="19177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3pPr>
            <a:lvl4pPr marL="25273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4pPr>
            <a:lvl5pPr marL="3136900" indent="-698500" defTabSz="825500">
              <a:lnSpc>
                <a:spcPct val="100000"/>
              </a:lnSpc>
              <a:spcBef>
                <a:spcPts val="0"/>
              </a:spcBef>
              <a:defRPr b="1" sz="5500">
                <a:solidFill>
                  <a:srgbClr val="E38531"/>
                </a:solidFill>
                <a:latin typeface="Replete Sans SemiBold"/>
                <a:ea typeface="Replete Sans SemiBold"/>
                <a:cs typeface="Replete Sans SemiBold"/>
                <a:sym typeface="Replete Sans SemiBold"/>
              </a:defRPr>
            </a:lvl5pPr>
          </a:lstStyle>
          <a:p>
            <a:pPr/>
            <a:r>
              <a:t>Nivel de texto 1</a:t>
            </a:r>
          </a:p>
          <a:p>
            <a:pPr lvl="1"/>
            <a:r>
              <a:t>Nivel de texto 2</a:t>
            </a:r>
          </a:p>
          <a:p>
            <a:pPr lvl="2"/>
            <a:r>
              <a:t>Nivel de texto 3</a:t>
            </a:r>
          </a:p>
          <a:p>
            <a:pPr lvl="3"/>
            <a:r>
              <a:t>Nivel de texto 4</a:t>
            </a:r>
          </a:p>
          <a:p>
            <a:pPr lvl="4"/>
            <a:r>
              <a:t>Nivel de texto 5</a:t>
            </a:r>
          </a:p>
        </p:txBody>
      </p:sp>
      <p:sp>
        <p:nvSpPr>
          <p:cNvPr id="90" name="Nivel de texto 1…"/>
          <p:cNvSpPr txBox="1"/>
          <p:nvPr>
            <p:ph type="body" idx="13"/>
          </p:nvPr>
        </p:nvSpPr>
        <p:spPr>
          <a:prstGeom prst="rect">
            <a:avLst/>
          </a:prstGeom>
        </p:spPr>
        <p:txBody>
          <a:bodyPr numCol="1" spcCol="38100"/>
          <a:lstStyle/>
          <a:p>
            <a:pPr marL="0" indent="0" defTabSz="825500">
              <a:lnSpc>
                <a:spcPct val="100000"/>
              </a:lnSpc>
              <a:spcBef>
                <a:spcPts val="1800"/>
              </a:spcBef>
              <a:buSzTx/>
              <a:buNone/>
              <a:defRPr spc="-99" sz="5500">
                <a:solidFill>
                  <a:srgbClr val="000000"/>
                </a:solidFill>
                <a:latin typeface="+mj-lt"/>
                <a:ea typeface="+mj-ea"/>
                <a:cs typeface="+mj-cs"/>
                <a:sym typeface="Helvetica Neue"/>
              </a:defRPr>
            </a:pPr>
          </a:p>
        </p:txBody>
      </p:sp>
      <p:sp>
        <p:nvSpPr>
          <p:cNvPr id="91" name="Número de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Nivel de texto 1…"/>
          <p:cNvSpPr txBox="1"/>
          <p:nvPr>
            <p:ph type="body" idx="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Nivel de texto 1</a:t>
            </a:r>
          </a:p>
          <a:p>
            <a:pPr lvl="1"/>
            <a:r>
              <a:t>Nivel de texto 2</a:t>
            </a:r>
          </a:p>
          <a:p>
            <a:pPr lvl="2"/>
            <a:r>
              <a:t>Nivel de texto 3</a:t>
            </a:r>
          </a:p>
          <a:p>
            <a:pPr lvl="3"/>
            <a:r>
              <a:t>Nivel de texto 4</a:t>
            </a:r>
          </a:p>
          <a:p>
            <a:pPr lvl="4"/>
            <a:r>
              <a:t>Nivel de texto 5</a:t>
            </a:r>
          </a:p>
        </p:txBody>
      </p:sp>
      <p:sp>
        <p:nvSpPr>
          <p:cNvPr id="3" name="Texto del título"/>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Texto del título</a:t>
            </a:r>
          </a:p>
        </p:txBody>
      </p:sp>
      <p:sp>
        <p:nvSpPr>
          <p:cNvPr id="4" name="Número de diapositiva"/>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latin typeface="+mj-lt"/>
                <a:ea typeface="+mj-ea"/>
                <a:cs typeface="+mj-cs"/>
                <a:sym typeface="Helvetica Neue"/>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1pPr>
      <a:lvl2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2pPr>
      <a:lvl3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3pPr>
      <a:lvl4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4pPr>
      <a:lvl5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5pPr>
      <a:lvl6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6pPr>
      <a:lvl7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7pPr>
      <a:lvl8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8pPr>
      <a:lvl9pPr marL="0" marR="0" indent="0" algn="l" defTabSz="2438337" rtl="0" latinLnBrk="0">
        <a:lnSpc>
          <a:spcPct val="80000"/>
        </a:lnSpc>
        <a:spcBef>
          <a:spcPts val="0"/>
        </a:spcBef>
        <a:spcAft>
          <a:spcPts val="0"/>
        </a:spcAft>
        <a:buClrTx/>
        <a:buSzTx/>
        <a:buFontTx/>
        <a:buNone/>
        <a:tabLst/>
        <a:defRPr b="0" baseline="0" cap="none" i="0" spc="-400" strike="noStrike" sz="20000" u="none">
          <a:ln>
            <a:noFill/>
          </a:ln>
          <a:solidFill>
            <a:srgbClr val="E38531"/>
          </a:solidFill>
          <a:uFillTx/>
          <a:latin typeface="Replete Sans ExtraLight"/>
          <a:ea typeface="Replete Sans ExtraLight"/>
          <a:cs typeface="Replete Sans ExtraLight"/>
          <a:sym typeface="Replete Sans ExtraLight"/>
        </a:defRPr>
      </a:lvl9pPr>
    </p:titleStyle>
    <p:bodyStyle>
      <a:lvl1pPr marL="609600" marR="0" indent="-609600" algn="l" defTabSz="2438337" rtl="0" latinLnBrk="0">
        <a:lnSpc>
          <a:spcPct val="90000"/>
        </a:lnSpc>
        <a:spcBef>
          <a:spcPts val="4500"/>
        </a:spcBef>
        <a:spcAft>
          <a:spcPts val="0"/>
        </a:spcAft>
        <a:buClrTx/>
        <a:buSzPct val="132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ln>
            <a:noFill/>
          </a:ln>
          <a:solidFill>
            <a:srgbClr val="306FBC"/>
          </a:solidFill>
          <a:uFillTx/>
          <a:latin typeface="Replete Sans Medium"/>
          <a:ea typeface="Replete Sans Medium"/>
          <a:cs typeface="Replete Sans Medium"/>
          <a:sym typeface="Replete Sans Medium"/>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1" name="SEA22_portada_PPT.png" descr="SEA22_portada_PPT.pn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52" name="Título"/>
          <p:cNvSpPr txBox="1"/>
          <p:nvPr/>
        </p:nvSpPr>
        <p:spPr>
          <a:xfrm>
            <a:off x="1375511" y="7271656"/>
            <a:ext cx="9684375" cy="31350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defTabSz="2078927">
              <a:lnSpc>
                <a:spcPct val="80000"/>
              </a:lnSpc>
              <a:defRPr spc="-261" sz="10440">
                <a:solidFill>
                  <a:srgbClr val="FFFFFF"/>
                </a:solidFill>
                <a:latin typeface="LC Trinidad Bold"/>
                <a:ea typeface="LC Trinidad Bold"/>
                <a:cs typeface="LC Trinidad Bold"/>
                <a:sym typeface="LC Trinidad Bold"/>
              </a:defRPr>
            </a:pPr>
            <a:r>
              <a:t>Título</a:t>
            </a:r>
            <a:r>
              <a:t> presentación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Subtitle 2"/>
          <p:cNvSpPr txBox="1"/>
          <p:nvPr/>
        </p:nvSpPr>
        <p:spPr>
          <a:xfrm>
            <a:off x="1048052" y="4376054"/>
            <a:ext cx="6005891" cy="6982398"/>
          </a:xfrm>
          <a:prstGeom prst="rect">
            <a:avLst/>
          </a:prstGeom>
          <a:ln w="12700">
            <a:miter lim="400000"/>
          </a:ln>
          <a:extLst>
            <a:ext uri="{C572A759-6A51-4108-AA02-DFA0A04FC94B}">
              <ma14:wrappingTextBoxFlag xmlns:ma14="http://schemas.microsoft.com/office/mac/drawingml/2011/main" val="1"/>
            </a:ext>
          </a:extLst>
        </p:spPr>
        <p:txBody>
          <a:bodyPr lIns="108744" tIns="108744" rIns="108744" bIns="108744">
            <a:spAutoFit/>
          </a:bodyPr>
          <a:lstStyle>
            <a:lvl1pPr algn="l">
              <a:spcBef>
                <a:spcPts val="4500"/>
              </a:spcBef>
              <a:defRPr sz="3300">
                <a:solidFill>
                  <a:srgbClr val="306FBC"/>
                </a:solidFill>
                <a:latin typeface="LC Trinidad Bold"/>
                <a:ea typeface="LC Trinidad Bold"/>
                <a:cs typeface="LC Trinidad Bold"/>
                <a:sym typeface="LC Trinidad Bold"/>
              </a:defRPr>
            </a:lvl1pPr>
          </a:lstStyle>
          <a:p>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a:t>
            </a:r>
          </a:p>
        </p:txBody>
      </p:sp>
      <p:sp>
        <p:nvSpPr>
          <p:cNvPr id="197" name="TextBox 44"/>
          <p:cNvSpPr txBox="1"/>
          <p:nvPr/>
        </p:nvSpPr>
        <p:spPr>
          <a:xfrm>
            <a:off x="1126665" y="1742764"/>
            <a:ext cx="6711049" cy="135635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lgn="l" defTabSz="825500">
              <a:defRPr b="1" cap="all" sz="4000">
                <a:solidFill>
                  <a:srgbClr val="F98368"/>
                </a:solidFill>
                <a:latin typeface="LC Trinidad Black"/>
                <a:ea typeface="LC Trinidad Black"/>
                <a:cs typeface="LC Trinidad Black"/>
                <a:sym typeface="LC Trinidad Black"/>
              </a:defRPr>
            </a:lvl1pPr>
          </a:lstStyle>
          <a:p>
            <a:pPr/>
            <a:r>
              <a:t>Título de la diapositiva</a:t>
            </a:r>
          </a:p>
        </p:txBody>
      </p:sp>
      <p:sp>
        <p:nvSpPr>
          <p:cNvPr id="198" name="TextBox 22"/>
          <p:cNvSpPr txBox="1"/>
          <p:nvPr/>
        </p:nvSpPr>
        <p:spPr>
          <a:xfrm>
            <a:off x="19396341" y="577026"/>
            <a:ext cx="3745921" cy="633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825500">
              <a:defRPr spc="340" sz="3400">
                <a:solidFill>
                  <a:srgbClr val="3458B4"/>
                </a:solidFill>
                <a:latin typeface="LC Trinidad Regular"/>
                <a:ea typeface="LC Trinidad Regular"/>
                <a:cs typeface="LC Trinidad Regular"/>
                <a:sym typeface="LC Trinidad Regular"/>
              </a:defRPr>
            </a:pPr>
            <a:r>
              <a:t>#</a:t>
            </a:r>
            <a:r>
              <a:rPr>
                <a:latin typeface="LC Trinidad Black"/>
                <a:ea typeface="LC Trinidad Black"/>
                <a:cs typeface="LC Trinidad Black"/>
                <a:sym typeface="LC Trinidad Black"/>
              </a:rPr>
              <a:t>SEA</a:t>
            </a:r>
            <a:r>
              <a:rPr>
                <a:solidFill>
                  <a:srgbClr val="F98368"/>
                </a:solidFill>
                <a:latin typeface="LC Trinidad Bold"/>
                <a:ea typeface="LC Trinidad Bold"/>
                <a:cs typeface="LC Trinidad Bold"/>
                <a:sym typeface="LC Trinidad Bold"/>
              </a:rPr>
              <a:t>10AÑOS</a:t>
            </a:r>
          </a:p>
        </p:txBody>
      </p:sp>
      <p:pic>
        <p:nvPicPr>
          <p:cNvPr id="199" name="torta_sea_2.png" descr="torta_sea_2.png"/>
          <p:cNvPicPr>
            <a:picLocks noChangeAspect="1"/>
          </p:cNvPicPr>
          <p:nvPr/>
        </p:nvPicPr>
        <p:blipFill>
          <a:blip r:embed="rId2">
            <a:extLst/>
          </a:blip>
          <a:stretch>
            <a:fillRect/>
          </a:stretch>
        </p:blipFill>
        <p:spPr>
          <a:xfrm>
            <a:off x="10700268" y="1742584"/>
            <a:ext cx="10342758" cy="11375767"/>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SEA22_cierre_PPT.png" descr="SEA22_cierre_PPT.pn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202" name="Nos vemos #SEA2022"/>
          <p:cNvSpPr txBox="1"/>
          <p:nvPr/>
        </p:nvSpPr>
        <p:spPr>
          <a:xfrm>
            <a:off x="7676339" y="9650435"/>
            <a:ext cx="9031322" cy="920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5000">
                <a:solidFill>
                  <a:srgbClr val="FFE5B3"/>
                </a:solidFill>
                <a:latin typeface="LC Trinidad Bold"/>
                <a:ea typeface="LC Trinidad Bold"/>
                <a:cs typeface="LC Trinidad Bold"/>
                <a:sym typeface="LC Trinidad Bold"/>
              </a:defRPr>
            </a:lvl1pPr>
          </a:lstStyle>
          <a:p>
            <a:pPr/>
            <a:r>
              <a:t>Gracias!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ángulo 2"/>
          <p:cNvSpPr/>
          <p:nvPr/>
        </p:nvSpPr>
        <p:spPr>
          <a:xfrm>
            <a:off x="-1" y="0"/>
            <a:ext cx="24384000" cy="13716000"/>
          </a:xfrm>
          <a:prstGeom prst="rect">
            <a:avLst/>
          </a:prstGeom>
          <a:solidFill>
            <a:srgbClr val="F98368"/>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55" name="TextBox 22"/>
          <p:cNvSpPr txBox="1"/>
          <p:nvPr/>
        </p:nvSpPr>
        <p:spPr>
          <a:xfrm>
            <a:off x="988561" y="3513773"/>
            <a:ext cx="8126260" cy="1887854"/>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l" defTabSz="825500">
              <a:defRPr sz="5500">
                <a:solidFill>
                  <a:srgbClr val="3458B4"/>
                </a:solidFill>
                <a:latin typeface="LC Trinidad Bold"/>
                <a:ea typeface="LC Trinidad Bold"/>
                <a:cs typeface="LC Trinidad Bold"/>
                <a:sym typeface="LC Trinidad Bold"/>
              </a:defRPr>
            </a:pPr>
            <a:r>
              <a:rPr>
                <a:latin typeface="LC Trinidad Black"/>
                <a:ea typeface="LC Trinidad Black"/>
                <a:cs typeface="LC Trinidad Black"/>
                <a:sym typeface="LC Trinidad Black"/>
              </a:rPr>
              <a:t>SUBTÍTULO PRESENTA</a:t>
            </a:r>
            <a:r>
              <a:rPr>
                <a:latin typeface="LC Trinidad Black"/>
                <a:ea typeface="LC Trinidad Black"/>
                <a:cs typeface="LC Trinidad Black"/>
                <a:sym typeface="LC Trinidad Black"/>
              </a:rPr>
              <a:t>C</a:t>
            </a:r>
            <a:r>
              <a:rPr>
                <a:latin typeface="LC Trinidad Black"/>
                <a:ea typeface="LC Trinidad Black"/>
                <a:cs typeface="LC Trinidad Black"/>
                <a:sym typeface="LC Trinidad Black"/>
              </a:rPr>
              <a:t>IÓN</a:t>
            </a:r>
            <a:r>
              <a:t> </a:t>
            </a:r>
          </a:p>
        </p:txBody>
      </p:sp>
      <p:sp>
        <p:nvSpPr>
          <p:cNvPr id="156" name="TextBox 22"/>
          <p:cNvSpPr txBox="1"/>
          <p:nvPr/>
        </p:nvSpPr>
        <p:spPr>
          <a:xfrm>
            <a:off x="0" y="8827463"/>
            <a:ext cx="24384000" cy="457707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defTabSz="825500">
              <a:defRPr spc="-300" sz="28000">
                <a:solidFill>
                  <a:srgbClr val="3458B4"/>
                </a:solidFill>
                <a:latin typeface="LC Trinidad Regular"/>
                <a:ea typeface="LC Trinidad Regular"/>
                <a:cs typeface="LC Trinidad Regular"/>
                <a:sym typeface="LC Trinidad Regular"/>
              </a:defRPr>
            </a:pPr>
            <a:r>
              <a:t>#</a:t>
            </a:r>
            <a:r>
              <a:rPr>
                <a:latin typeface="LC Trinidad Black"/>
                <a:ea typeface="LC Trinidad Black"/>
                <a:cs typeface="LC Trinidad Black"/>
                <a:sym typeface="LC Trinidad Black"/>
              </a:rPr>
              <a:t>SEA</a:t>
            </a:r>
            <a:r>
              <a:rPr>
                <a:solidFill>
                  <a:srgbClr val="FFE5B3"/>
                </a:solidFill>
                <a:latin typeface="LC Trinidad Bold"/>
                <a:ea typeface="LC Trinidad Bold"/>
                <a:cs typeface="LC Trinidad Bold"/>
                <a:sym typeface="LC Trinidad Bold"/>
              </a:rPr>
              <a:t>10AÑOS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Rectángulo 2"/>
          <p:cNvSpPr/>
          <p:nvPr/>
        </p:nvSpPr>
        <p:spPr>
          <a:xfrm>
            <a:off x="-1" y="0"/>
            <a:ext cx="24384000" cy="13716000"/>
          </a:xfrm>
          <a:prstGeom prst="rect">
            <a:avLst/>
          </a:prstGeom>
          <a:solidFill>
            <a:srgbClr val="4A68A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59" name="Lema_1.png" descr="Lema_1.pn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Imagen" descr="Imagen"/>
          <p:cNvPicPr>
            <a:picLocks noChangeAspect="1"/>
          </p:cNvPicPr>
          <p:nvPr/>
        </p:nvPicPr>
        <p:blipFill>
          <a:blip r:embed="rId2">
            <a:extLst/>
          </a:blip>
          <a:stretch>
            <a:fillRect/>
          </a:stretch>
        </p:blipFill>
        <p:spPr>
          <a:xfrm>
            <a:off x="21943257" y="350616"/>
            <a:ext cx="2741271" cy="1086041"/>
          </a:xfrm>
          <a:prstGeom prst="rect">
            <a:avLst/>
          </a:prstGeom>
          <a:ln w="12700">
            <a:miter lim="400000"/>
          </a:ln>
        </p:spPr>
      </p:pic>
      <p:sp>
        <p:nvSpPr>
          <p:cNvPr id="162" name="Subtitle 2"/>
          <p:cNvSpPr txBox="1"/>
          <p:nvPr/>
        </p:nvSpPr>
        <p:spPr>
          <a:xfrm>
            <a:off x="1151334" y="1029521"/>
            <a:ext cx="9188558" cy="3501988"/>
          </a:xfrm>
          <a:prstGeom prst="rect">
            <a:avLst/>
          </a:prstGeom>
          <a:ln w="12700">
            <a:miter lim="400000"/>
          </a:ln>
          <a:extLst>
            <a:ext uri="{C572A759-6A51-4108-AA02-DFA0A04FC94B}">
              <ma14:wrappingTextBoxFlag xmlns:ma14="http://schemas.microsoft.com/office/mac/drawingml/2011/main" val="1"/>
            </a:ext>
          </a:extLst>
        </p:spPr>
        <p:txBody>
          <a:bodyPr lIns="108744" tIns="108744" rIns="108744" bIns="108744">
            <a:spAutoFit/>
          </a:bodyPr>
          <a:lstStyle>
            <a:lvl1pPr algn="l">
              <a:lnSpc>
                <a:spcPct val="90000"/>
              </a:lnSpc>
              <a:spcBef>
                <a:spcPts val="4500"/>
              </a:spcBef>
              <a:defRPr sz="5400">
                <a:solidFill>
                  <a:srgbClr val="4A68AC"/>
                </a:solidFill>
                <a:latin typeface="LC Trinidad Bold"/>
                <a:ea typeface="LC Trinidad Bold"/>
                <a:cs typeface="LC Trinidad Bold"/>
                <a:sym typeface="LC Trinidad Bold"/>
              </a:defRPr>
            </a:lvl1pPr>
          </a:lstStyle>
          <a:p>
            <a:pPr/>
            <a:r>
              <a:t>Phasellus viverra nulla ut metus varius laoreet. Quisque rutrum. Aenean imperdiet. </a:t>
            </a:r>
          </a:p>
        </p:txBody>
      </p:sp>
      <p:sp>
        <p:nvSpPr>
          <p:cNvPr id="163" name="Rectángulo"/>
          <p:cNvSpPr/>
          <p:nvPr/>
        </p:nvSpPr>
        <p:spPr>
          <a:xfrm>
            <a:off x="11882141" y="-319228"/>
            <a:ext cx="12802387" cy="14197988"/>
          </a:xfrm>
          <a:prstGeom prst="rect">
            <a:avLst/>
          </a:prstGeom>
          <a:solidFill>
            <a:srgbClr val="4A68A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64" name="officil endebitionse pores es ut lam, nonsectem quuntur ressim re estiis num Nem re millam, ilatur asAntem omnequo hilienit. Simo ignatur orumure, teris audem idees? Evigna, nequis…"/>
          <p:cNvSpPr txBox="1"/>
          <p:nvPr/>
        </p:nvSpPr>
        <p:spPr>
          <a:xfrm>
            <a:off x="1206500" y="5420179"/>
            <a:ext cx="9959389" cy="7651662"/>
          </a:xfrm>
          <a:prstGeom prst="rect">
            <a:avLst/>
          </a:prstGeom>
          <a:ln w="12700">
            <a:miter lim="400000"/>
          </a:ln>
          <a:extLst>
            <a:ext uri="{C572A759-6A51-4108-AA02-DFA0A04FC94B}">
              <ma14:wrappingTextBoxFlag xmlns:ma14="http://schemas.microsoft.com/office/mac/drawingml/2011/main" val="1"/>
            </a:ext>
          </a:extLst>
        </p:spPr>
        <p:txBody>
          <a:bodyPr lIns="0" tIns="0" rIns="0" bIns="0" numCol="2" spcCol="497969">
            <a:normAutofit fontScale="100000" lnSpcReduction="0"/>
          </a:bodyPr>
          <a:lstStyle/>
          <a:p>
            <a:pPr algn="l" defTabSz="455802">
              <a:lnSpc>
                <a:spcPct val="90000"/>
              </a:lnSpc>
              <a:defRPr sz="3104">
                <a:solidFill>
                  <a:srgbClr val="4A68AC"/>
                </a:solidFill>
                <a:latin typeface="LC Trinidad Medium"/>
                <a:ea typeface="LC Trinidad Medium"/>
                <a:cs typeface="LC Trinidad Medium"/>
                <a:sym typeface="LC Trinidad Medium"/>
              </a:defRPr>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a:t>
            </a:r>
          </a:p>
          <a:p>
            <a:pPr algn="l" defTabSz="455802">
              <a:lnSpc>
                <a:spcPct val="90000"/>
              </a:lnSpc>
              <a:defRPr sz="3104">
                <a:solidFill>
                  <a:srgbClr val="4A68AC"/>
                </a:solidFill>
                <a:latin typeface="LC Trinidad Bold"/>
                <a:ea typeface="LC Trinidad Bold"/>
                <a:cs typeface="LC Trinidad Bold"/>
                <a:sym typeface="LC Trinidad Bold"/>
              </a:defRPr>
            </a:pPr>
            <a:r>
              <a:rPr>
                <a:latin typeface="LC Trinidad Medium"/>
                <a:ea typeface="LC Trinidad Medium"/>
                <a:cs typeface="LC Trinidad Medium"/>
                <a:sym typeface="LC Trinidad Medium"/>
              </a:rPr>
              <a:t>In enim justo, rhoncus ut, imperdiet a, venenatis vitae, justo. Nullam dictum felis eu pede mollis pretium. Integer tincidunt. Cras dapibus. Vivamus elementum semper nisi. Aenean vulputate eleifend tellus. Aenean leo ligula, porttitor eu, consequat vitae, eleifend ac, enim. Aliquam lorem ante, dapibus in, viverra quis, feugiat a, tellus.</a:t>
            </a:r>
            <a:endParaRPr>
              <a:latin typeface="LC Trinidad Medium"/>
              <a:ea typeface="LC Trinidad Medium"/>
              <a:cs typeface="LC Trinidad Medium"/>
              <a:sym typeface="LC Trinidad Medium"/>
            </a:endParaRPr>
          </a:p>
        </p:txBody>
      </p:sp>
      <p:sp>
        <p:nvSpPr>
          <p:cNvPr id="165" name="omnequ omnequo omnequo o"/>
          <p:cNvSpPr txBox="1"/>
          <p:nvPr/>
        </p:nvSpPr>
        <p:spPr>
          <a:xfrm>
            <a:off x="18346078" y="12514215"/>
            <a:ext cx="4923761" cy="5551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90000"/>
              </a:lnSpc>
              <a:spcBef>
                <a:spcPts val="4500"/>
              </a:spcBef>
              <a:defRPr sz="2900">
                <a:solidFill>
                  <a:srgbClr val="FFFFFF"/>
                </a:solidFill>
                <a:latin typeface="LC Trinidad Medium"/>
                <a:ea typeface="LC Trinidad Medium"/>
                <a:cs typeface="LC Trinidad Medium"/>
                <a:sym typeface="LC Trinidad Medium"/>
              </a:defRPr>
            </a:lvl1pPr>
          </a:lstStyle>
          <a:p>
            <a:pPr/>
            <a:r>
              <a:t>Descripción imagen</a:t>
            </a:r>
          </a:p>
        </p:txBody>
      </p:sp>
      <p:sp>
        <p:nvSpPr>
          <p:cNvPr id="166" name="TextBox 22"/>
          <p:cNvSpPr txBox="1"/>
          <p:nvPr/>
        </p:nvSpPr>
        <p:spPr>
          <a:xfrm>
            <a:off x="19396341" y="577026"/>
            <a:ext cx="3745921" cy="633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825500">
              <a:defRPr spc="340" sz="3400">
                <a:solidFill>
                  <a:srgbClr val="3458B4"/>
                </a:solidFill>
                <a:latin typeface="LC Trinidad Regular"/>
                <a:ea typeface="LC Trinidad Regular"/>
                <a:cs typeface="LC Trinidad Regular"/>
                <a:sym typeface="LC Trinidad Regular"/>
              </a:defRPr>
            </a:pPr>
            <a:r>
              <a:rPr>
                <a:solidFill>
                  <a:srgbClr val="F98368"/>
                </a:solidFill>
              </a:rPr>
              <a:t>#</a:t>
            </a:r>
            <a:r>
              <a:rPr>
                <a:solidFill>
                  <a:srgbClr val="F98368"/>
                </a:solidFill>
                <a:latin typeface="LC Trinidad Black"/>
                <a:ea typeface="LC Trinidad Black"/>
                <a:cs typeface="LC Trinidad Black"/>
                <a:sym typeface="LC Trinidad Black"/>
              </a:rPr>
              <a:t>SEA</a:t>
            </a:r>
            <a:r>
              <a:rPr>
                <a:solidFill>
                  <a:srgbClr val="FFE5B3"/>
                </a:solidFill>
                <a:latin typeface="LC Trinidad Bold"/>
                <a:ea typeface="LC Trinidad Bold"/>
                <a:cs typeface="LC Trinidad Bold"/>
                <a:sym typeface="LC Trinidad Bold"/>
              </a:rPr>
              <a:t>10AÑOS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officil endebitionse pores es ut lam, nonsectem quuntur ressim re estiis num Nem re millam, ilatur asAntem omnequo hilienit. Simo ignatur orumure, teris audem idees? Evigna, nequis…"/>
          <p:cNvSpPr txBox="1"/>
          <p:nvPr>
            <p:ph type="body" idx="13"/>
          </p:nvPr>
        </p:nvSpPr>
        <p:spPr>
          <a:xfrm>
            <a:off x="1206500" y="2034595"/>
            <a:ext cx="10075711" cy="10437898"/>
          </a:xfrm>
          <a:prstGeom prst="rect">
            <a:avLst/>
          </a:prstGeom>
          <a:extLst>
            <a:ext uri="{C572A759-6A51-4108-AA02-DFA0A04FC94B}">
              <ma14:wrappingTextBoxFlag xmlns:ma14="http://schemas.microsoft.com/office/mac/drawingml/2011/main" val="1"/>
            </a:ext>
          </a:extLst>
        </p:spPr>
        <p:txBody>
          <a:bodyPr/>
          <a:lstStyle/>
          <a:p>
            <a:pPr marL="0" marR="217170" indent="0" defTabSz="179832">
              <a:lnSpc>
                <a:spcPct val="100000"/>
              </a:lnSpc>
              <a:spcBef>
                <a:spcPts val="0"/>
              </a:spcBef>
              <a:buSzTx/>
              <a:buNone/>
              <a:defRPr sz="3600">
                <a:solidFill>
                  <a:srgbClr val="4A68AC"/>
                </a:solidFill>
                <a:latin typeface="LC Trinidad Bold"/>
                <a:ea typeface="LC Trinidad Bold"/>
                <a:cs typeface="LC Trinidad Bold"/>
                <a:sym typeface="LC Trinidad Bold"/>
              </a:defRPr>
            </a:pPr>
            <a: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 Donec pede justo, fringilla vel, aliquet nec, vulputate eget, arcu.</a:t>
            </a:r>
          </a:p>
          <a:p>
            <a:pPr marL="0" marR="217170" indent="0" defTabSz="179832">
              <a:lnSpc>
                <a:spcPct val="100000"/>
              </a:lnSpc>
              <a:spcBef>
                <a:spcPts val="0"/>
              </a:spcBef>
              <a:buSzTx/>
              <a:buNone/>
              <a:defRPr sz="3600">
                <a:solidFill>
                  <a:srgbClr val="4A68AC"/>
                </a:solidFill>
                <a:latin typeface="LC Trinidad Bold"/>
                <a:ea typeface="LC Trinidad Bold"/>
                <a:cs typeface="LC Trinidad Bold"/>
                <a:sym typeface="LC Trinidad Bold"/>
              </a:defRPr>
            </a:pPr>
          </a:p>
          <a:p>
            <a:pPr marL="0" marR="217170" indent="0" defTabSz="179832">
              <a:lnSpc>
                <a:spcPct val="100000"/>
              </a:lnSpc>
              <a:spcBef>
                <a:spcPts val="0"/>
              </a:spcBef>
              <a:buSzTx/>
              <a:buNone/>
              <a:defRPr sz="3600">
                <a:solidFill>
                  <a:srgbClr val="4A68AC"/>
                </a:solidFill>
                <a:latin typeface="LC Trinidad Bold"/>
                <a:ea typeface="LC Trinidad Bold"/>
                <a:cs typeface="LC Trinidad Bold"/>
                <a:sym typeface="LC Trinidad Bold"/>
              </a:defRPr>
            </a:pPr>
            <a:r>
              <a:t>In enim justo, rhoncus ut, imperdiet a, venenatis vitae, justo. Nullam dictum felis eu pede mollis pretium. Integer tincidunt. Cras dapibus. Vivamus elementum semper nisi. Aenean vulputate eleifend tellus. Aenean leo ligula, porttitor eu, consequat vitae, eleifend ac, enim. Aliquam lorem ante, dapibus in, viverra quis, feugiat a, tellus.</a:t>
            </a:r>
          </a:p>
        </p:txBody>
      </p:sp>
      <p:sp>
        <p:nvSpPr>
          <p:cNvPr id="169" name="omnequ omnequo omnequo o"/>
          <p:cNvSpPr txBox="1"/>
          <p:nvPr/>
        </p:nvSpPr>
        <p:spPr>
          <a:xfrm>
            <a:off x="18435558" y="11935709"/>
            <a:ext cx="4376269" cy="5551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r">
              <a:lnSpc>
                <a:spcPct val="90000"/>
              </a:lnSpc>
              <a:spcBef>
                <a:spcPts val="4500"/>
              </a:spcBef>
              <a:defRPr spc="-29" sz="2900">
                <a:solidFill>
                  <a:srgbClr val="4A68AC"/>
                </a:solidFill>
                <a:latin typeface="LC Trinidad Medium"/>
                <a:ea typeface="LC Trinidad Medium"/>
                <a:cs typeface="LC Trinidad Medium"/>
                <a:sym typeface="LC Trinidad Medium"/>
              </a:defRPr>
            </a:lvl1pPr>
          </a:lstStyle>
          <a:p>
            <a:pPr/>
            <a:r>
              <a:t>Descripción de la imagen</a:t>
            </a:r>
          </a:p>
        </p:txBody>
      </p:sp>
      <p:sp>
        <p:nvSpPr>
          <p:cNvPr id="170" name="TextBox 22"/>
          <p:cNvSpPr txBox="1"/>
          <p:nvPr/>
        </p:nvSpPr>
        <p:spPr>
          <a:xfrm>
            <a:off x="19396341" y="577026"/>
            <a:ext cx="3745921" cy="633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825500">
              <a:defRPr spc="340" sz="3400">
                <a:solidFill>
                  <a:srgbClr val="3458B4"/>
                </a:solidFill>
                <a:latin typeface="LC Trinidad Regular"/>
                <a:ea typeface="LC Trinidad Regular"/>
                <a:cs typeface="LC Trinidad Regular"/>
                <a:sym typeface="LC Trinidad Regular"/>
              </a:defRPr>
            </a:pPr>
            <a:r>
              <a:t>#</a:t>
            </a:r>
            <a:r>
              <a:rPr>
                <a:latin typeface="LC Trinidad Black"/>
                <a:ea typeface="LC Trinidad Black"/>
                <a:cs typeface="LC Trinidad Black"/>
                <a:sym typeface="LC Trinidad Black"/>
              </a:rPr>
              <a:t>SEA</a:t>
            </a:r>
            <a:r>
              <a:rPr>
                <a:solidFill>
                  <a:srgbClr val="F98368"/>
                </a:solidFill>
                <a:latin typeface="LC Trinidad Bold"/>
                <a:ea typeface="LC Trinidad Bold"/>
                <a:cs typeface="LC Trinidad Bold"/>
                <a:sym typeface="LC Trinidad Bold"/>
              </a:rPr>
              <a:t>10AÑOS</a:t>
            </a:r>
          </a:p>
        </p:txBody>
      </p:sp>
      <p:sp>
        <p:nvSpPr>
          <p:cNvPr id="171" name="Círculo"/>
          <p:cNvSpPr/>
          <p:nvPr/>
        </p:nvSpPr>
        <p:spPr>
          <a:xfrm>
            <a:off x="13168385" y="2010419"/>
            <a:ext cx="9554979" cy="9554979"/>
          </a:xfrm>
          <a:prstGeom prst="ellipse">
            <a:avLst/>
          </a:prstGeom>
          <a:solidFill>
            <a:srgbClr val="F98368"/>
          </a:solidFill>
          <a:ln w="25400">
            <a:solidFill>
              <a:schemeClr val="accent1"/>
            </a:solidFill>
          </a:ln>
        </p:spPr>
        <p:txBody>
          <a:bodyPr lIns="50800" tIns="50800" rIns="50800" bIns="50800" anchor="ctr"/>
          <a:lstStyle/>
          <a:p>
            <a:pPr>
              <a:defRPr>
                <a:solidFill>
                  <a:srgbClr val="F98368"/>
                </a:solidFill>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franja_azul_izq_PPT.png" descr="franja_azul_izq_PPT.png"/>
          <p:cNvPicPr>
            <a:picLocks noChangeAspect="1"/>
          </p:cNvPicPr>
          <p:nvPr/>
        </p:nvPicPr>
        <p:blipFill>
          <a:blip r:embed="rId2">
            <a:extLst/>
          </a:blip>
          <a:stretch>
            <a:fillRect/>
          </a:stretch>
        </p:blipFill>
        <p:spPr>
          <a:xfrm>
            <a:off x="0" y="0"/>
            <a:ext cx="24384000" cy="13716000"/>
          </a:xfrm>
          <a:prstGeom prst="rect">
            <a:avLst/>
          </a:prstGeom>
          <a:ln w="12700">
            <a:miter lim="400000"/>
          </a:ln>
        </p:spPr>
      </p:pic>
      <p:sp>
        <p:nvSpPr>
          <p:cNvPr id="174" name="TextBox 19"/>
          <p:cNvSpPr txBox="1"/>
          <p:nvPr/>
        </p:nvSpPr>
        <p:spPr>
          <a:xfrm>
            <a:off x="1113114" y="2425013"/>
            <a:ext cx="7115301" cy="7393939"/>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nchor="ctr">
            <a:spAutoFit/>
          </a:bodyPr>
          <a:lstStyle/>
          <a:p>
            <a:pPr algn="l" defTabSz="825500">
              <a:lnSpc>
                <a:spcPct val="80000"/>
              </a:lnSpc>
              <a:defRPr sz="9000">
                <a:solidFill>
                  <a:srgbClr val="F98368"/>
                </a:solidFill>
                <a:latin typeface="LC Trinidad Black"/>
                <a:ea typeface="LC Trinidad Black"/>
                <a:cs typeface="LC Trinidad Black"/>
                <a:sym typeface="LC Trinidad Black"/>
              </a:defRPr>
            </a:pPr>
            <a:r>
              <a:t>Frase</a:t>
            </a:r>
          </a:p>
          <a:p>
            <a:pPr algn="l" defTabSz="825500">
              <a:lnSpc>
                <a:spcPct val="80000"/>
              </a:lnSpc>
              <a:defRPr sz="9000">
                <a:solidFill>
                  <a:srgbClr val="F98368"/>
                </a:solidFill>
                <a:latin typeface="LC Trinidad Black"/>
                <a:ea typeface="LC Trinidad Black"/>
                <a:cs typeface="LC Trinidad Black"/>
                <a:sym typeface="LC Trinidad Black"/>
              </a:defRPr>
            </a:pPr>
            <a:r>
              <a:t>destacada </a:t>
            </a:r>
          </a:p>
          <a:p>
            <a:pPr algn="l" defTabSz="825500">
              <a:lnSpc>
                <a:spcPct val="80000"/>
              </a:lnSpc>
              <a:defRPr sz="9000">
                <a:solidFill>
                  <a:srgbClr val="F98368"/>
                </a:solidFill>
                <a:latin typeface="LC Trinidad Black"/>
                <a:ea typeface="LC Trinidad Black"/>
                <a:cs typeface="LC Trinidad Black"/>
                <a:sym typeface="LC Trinidad Black"/>
              </a:defRPr>
            </a:pPr>
            <a:r>
              <a:t>en tipogra-</a:t>
            </a:r>
          </a:p>
          <a:p>
            <a:pPr algn="l" defTabSz="825500">
              <a:lnSpc>
                <a:spcPct val="80000"/>
              </a:lnSpc>
              <a:defRPr sz="9000">
                <a:solidFill>
                  <a:srgbClr val="F98368"/>
                </a:solidFill>
                <a:latin typeface="LC Trinidad Black"/>
                <a:ea typeface="LC Trinidad Black"/>
                <a:cs typeface="LC Trinidad Black"/>
                <a:sym typeface="LC Trinidad Black"/>
              </a:defRPr>
            </a:pPr>
            <a:r>
              <a:t>fías de gran </a:t>
            </a:r>
          </a:p>
          <a:p>
            <a:pPr algn="l" defTabSz="825500">
              <a:lnSpc>
                <a:spcPct val="80000"/>
              </a:lnSpc>
              <a:defRPr sz="9000">
                <a:solidFill>
                  <a:srgbClr val="F98368"/>
                </a:solidFill>
                <a:latin typeface="LC Trinidad Black"/>
                <a:ea typeface="LC Trinidad Black"/>
                <a:cs typeface="LC Trinidad Black"/>
                <a:sym typeface="LC Trinidad Black"/>
              </a:defRPr>
            </a:pPr>
            <a:r>
              <a:t>tamaño, </a:t>
            </a:r>
          </a:p>
          <a:p>
            <a:pPr algn="l" defTabSz="825500">
              <a:lnSpc>
                <a:spcPct val="80000"/>
              </a:lnSpc>
              <a:defRPr sz="9000">
                <a:solidFill>
                  <a:srgbClr val="F98368"/>
                </a:solidFill>
                <a:latin typeface="LC Trinidad Black"/>
                <a:ea typeface="LC Trinidad Black"/>
                <a:cs typeface="LC Trinidad Black"/>
                <a:sym typeface="LC Trinidad Black"/>
              </a:defRPr>
            </a:pPr>
            <a:r>
              <a:t>funciona bien</a:t>
            </a:r>
          </a:p>
        </p:txBody>
      </p:sp>
      <p:sp>
        <p:nvSpPr>
          <p:cNvPr id="175" name="officil endebitionse pores es ut lam, nonsectem quuntur ressim re estiis num Nem re millam, ilatur asAntem omnequo hilienit. Simo ignatur orumure, teris audem idees? Evigna, nequis…"/>
          <p:cNvSpPr txBox="1"/>
          <p:nvPr>
            <p:ph type="body" sz="half" idx="1"/>
          </p:nvPr>
        </p:nvSpPr>
        <p:spPr>
          <a:xfrm>
            <a:off x="11814822" y="2640314"/>
            <a:ext cx="11215787" cy="10566509"/>
          </a:xfrm>
          <a:prstGeom prst="rect">
            <a:avLst/>
          </a:prstGeom>
        </p:spPr>
        <p:txBody>
          <a:bodyPr lIns="50800" tIns="50800" rIns="50800" bIns="50800"/>
          <a:lstStyle/>
          <a:p>
            <a:pPr marL="609599" indent="-609599" defTabSz="2438337">
              <a:lnSpc>
                <a:spcPct val="72000"/>
              </a:lnSpc>
              <a:spcBef>
                <a:spcPts val="4500"/>
              </a:spcBef>
              <a:buClr>
                <a:srgbClr val="F98368"/>
              </a:buClr>
              <a:buSzPct val="132000"/>
              <a:buChar char="‣"/>
              <a:defRPr b="0" sz="3600">
                <a:solidFill>
                  <a:srgbClr val="4A68AC"/>
                </a:solidFill>
                <a:latin typeface="LC Trinidad Medium"/>
                <a:ea typeface="LC Trinidad Medium"/>
                <a:cs typeface="LC Trinidad Medium"/>
                <a:sym typeface="LC Trinidad Medium"/>
              </a:defRPr>
            </a:pPr>
            <a:r>
              <a:t>officil endebitionse pores es ut lam, nonsectem quuntur ressim re estiis num Nem re millam, ilatur asAntem omnequo hilienit. Simo ignatur orumure, teris audem idees? Evigna, nequis </a:t>
            </a:r>
          </a:p>
          <a:p>
            <a:pPr marL="609599" indent="-609599" defTabSz="2438337">
              <a:lnSpc>
                <a:spcPct val="72000"/>
              </a:lnSpc>
              <a:spcBef>
                <a:spcPts val="4500"/>
              </a:spcBef>
              <a:buClr>
                <a:srgbClr val="F98368"/>
              </a:buClr>
              <a:buSzPct val="132000"/>
              <a:buChar char="‣"/>
              <a:defRPr b="0" sz="3600">
                <a:solidFill>
                  <a:srgbClr val="4A68AC"/>
                </a:solidFill>
                <a:latin typeface="LC Trinidad Medium"/>
                <a:ea typeface="LC Trinidad Medium"/>
                <a:cs typeface="LC Trinidad Medium"/>
                <a:sym typeface="LC Trinidad Medium"/>
              </a:defRPr>
            </a:pPr>
            <a:r>
              <a:t>officil endebitionse pores es ut lam, nonsectem quuntur ressim re estiis num Nem re millam, ilatur asAntem omnequo hilienit. Simo ignatur orumure, teris audem idees? Evigna, nequis </a:t>
            </a:r>
          </a:p>
          <a:p>
            <a:pPr marL="609599" indent="-609599" defTabSz="2438337">
              <a:lnSpc>
                <a:spcPct val="72000"/>
              </a:lnSpc>
              <a:spcBef>
                <a:spcPts val="4500"/>
              </a:spcBef>
              <a:buClr>
                <a:srgbClr val="F98368"/>
              </a:buClr>
              <a:buSzPct val="132000"/>
              <a:buChar char="‣"/>
              <a:defRPr b="0" sz="3600">
                <a:solidFill>
                  <a:srgbClr val="4A68AC"/>
                </a:solidFill>
                <a:latin typeface="LC Trinidad Medium"/>
                <a:ea typeface="LC Trinidad Medium"/>
                <a:cs typeface="LC Trinidad Medium"/>
                <a:sym typeface="LC Trinidad Medium"/>
              </a:defRPr>
            </a:pPr>
            <a:r>
              <a:t>officil endebitionse pores es ut lam, nonsectem quuntur ressim re estiis num Nem re millam, ilatur asAntem omnequo hilienit. Simo ignatur orumure, teris audem idees? Evigna, nequis </a:t>
            </a:r>
          </a:p>
          <a:p>
            <a:pPr marL="609599" indent="-609599" defTabSz="2438337">
              <a:lnSpc>
                <a:spcPct val="72000"/>
              </a:lnSpc>
              <a:spcBef>
                <a:spcPts val="4500"/>
              </a:spcBef>
              <a:buClr>
                <a:srgbClr val="F98368"/>
              </a:buClr>
              <a:buSzPct val="132000"/>
              <a:buChar char="‣"/>
              <a:defRPr b="0" sz="3600">
                <a:solidFill>
                  <a:srgbClr val="4A68AC"/>
                </a:solidFill>
                <a:latin typeface="LC Trinidad Medium"/>
                <a:ea typeface="LC Trinidad Medium"/>
                <a:cs typeface="LC Trinidad Medium"/>
                <a:sym typeface="LC Trinidad Medium"/>
              </a:defRPr>
            </a:pPr>
            <a:r>
              <a:t>officil endebitionse pores es ut lam, nonsectem quuntur ressim re estiis num Nem re millam, ilatur asAntem omnequo hilienit. Simo ignatur orumure, teris audem idees? Evigna, nequis </a:t>
            </a:r>
          </a:p>
        </p:txBody>
      </p:sp>
      <p:sp>
        <p:nvSpPr>
          <p:cNvPr id="176" name="TextBox 22"/>
          <p:cNvSpPr txBox="1"/>
          <p:nvPr/>
        </p:nvSpPr>
        <p:spPr>
          <a:xfrm>
            <a:off x="19396341" y="577026"/>
            <a:ext cx="3745921" cy="633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825500">
              <a:defRPr spc="340" sz="3400">
                <a:solidFill>
                  <a:srgbClr val="3458B4"/>
                </a:solidFill>
                <a:latin typeface="LC Trinidad Regular"/>
                <a:ea typeface="LC Trinidad Regular"/>
                <a:cs typeface="LC Trinidad Regular"/>
                <a:sym typeface="LC Trinidad Regular"/>
              </a:defRPr>
            </a:pPr>
            <a:r>
              <a:t>#</a:t>
            </a:r>
            <a:r>
              <a:rPr>
                <a:latin typeface="LC Trinidad Black"/>
                <a:ea typeface="LC Trinidad Black"/>
                <a:cs typeface="LC Trinidad Black"/>
                <a:sym typeface="LC Trinidad Black"/>
              </a:rPr>
              <a:t>SEA</a:t>
            </a:r>
            <a:r>
              <a:rPr>
                <a:solidFill>
                  <a:srgbClr val="F98368"/>
                </a:solidFill>
                <a:latin typeface="LC Trinidad Bold"/>
                <a:ea typeface="LC Trinidad Bold"/>
                <a:cs typeface="LC Trinidad Bold"/>
                <a:sym typeface="LC Trinidad Bold"/>
              </a:rPr>
              <a:t>10AÑOS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Rectangle 11"/>
          <p:cNvSpPr/>
          <p:nvPr/>
        </p:nvSpPr>
        <p:spPr>
          <a:xfrm>
            <a:off x="-1" y="0"/>
            <a:ext cx="24384002" cy="8943822"/>
          </a:xfrm>
          <a:prstGeom prst="rect">
            <a:avLst/>
          </a:prstGeom>
          <a:solidFill>
            <a:srgbClr val="4A68AC"/>
          </a:solidFill>
          <a:ln w="12700">
            <a:miter lim="400000"/>
          </a:ln>
        </p:spPr>
        <p:txBody>
          <a:bodyPr lIns="50800" tIns="50800" rIns="50800" bIns="50800" anchor="ctr"/>
          <a:lstStyle/>
          <a:p>
            <a:pPr defTabSz="1828432">
              <a:defRPr sz="3600">
                <a:solidFill>
                  <a:srgbClr val="FFFFFF"/>
                </a:solidFill>
                <a:latin typeface="Lato Light"/>
                <a:ea typeface="Lato Light"/>
                <a:cs typeface="Lato Light"/>
                <a:sym typeface="Lato Light"/>
              </a:defRPr>
            </a:pPr>
          </a:p>
        </p:txBody>
      </p:sp>
      <p:sp>
        <p:nvSpPr>
          <p:cNvPr id="179" name="Subtitle 2"/>
          <p:cNvSpPr txBox="1"/>
          <p:nvPr/>
        </p:nvSpPr>
        <p:spPr>
          <a:xfrm>
            <a:off x="1419036" y="9753134"/>
            <a:ext cx="21545927" cy="2498917"/>
          </a:xfrm>
          <a:prstGeom prst="rect">
            <a:avLst/>
          </a:prstGeom>
          <a:ln w="12700">
            <a:miter lim="400000"/>
          </a:ln>
          <a:extLst>
            <a:ext uri="{C572A759-6A51-4108-AA02-DFA0A04FC94B}">
              <ma14:wrappingTextBoxFlag xmlns:ma14="http://schemas.microsoft.com/office/mac/drawingml/2011/main" val="1"/>
            </a:ext>
          </a:extLst>
        </p:spPr>
        <p:txBody>
          <a:bodyPr lIns="108744" tIns="108744" rIns="108744" bIns="108744">
            <a:spAutoFit/>
          </a:bodyPr>
          <a:lstStyle>
            <a:lvl1pPr defTabSz="1087636">
              <a:spcBef>
                <a:spcPts val="500"/>
              </a:spcBef>
              <a:defRPr sz="3600">
                <a:solidFill>
                  <a:srgbClr val="4A68AC"/>
                </a:solidFill>
                <a:latin typeface="LC Trinidad Medium"/>
                <a:ea typeface="LC Trinidad Medium"/>
                <a:cs typeface="LC Trinidad Medium"/>
                <a:sym typeface="LC Trinidad Medium"/>
              </a:defRPr>
            </a:lvl1pPr>
          </a:lstStyle>
          <a:p>
            <a:pPr/>
            <a:r>
              <a:t>Solupis entiatem. Dolupta nus et officil endebitionse pores es ut lam, nonsectem quuntur ressim re estiis num Nem re millam, ilatur asAntem omnequo hilienit. Simo ignatur orumure, teris audem idees? Evigna, nequis te tam condiur a nis. Verfena, consult usquam sensum Pala nonsitreteri pra vigilin ultortem pro ublius; ius aut invenium incla</a:t>
            </a:r>
          </a:p>
        </p:txBody>
      </p:sp>
      <p:sp>
        <p:nvSpPr>
          <p:cNvPr id="180" name="TextBox 22"/>
          <p:cNvSpPr txBox="1"/>
          <p:nvPr/>
        </p:nvSpPr>
        <p:spPr>
          <a:xfrm>
            <a:off x="19396341" y="577026"/>
            <a:ext cx="3745921" cy="633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825500">
              <a:defRPr spc="340" sz="3400">
                <a:solidFill>
                  <a:srgbClr val="3458B4"/>
                </a:solidFill>
                <a:latin typeface="LC Trinidad Regular"/>
                <a:ea typeface="LC Trinidad Regular"/>
                <a:cs typeface="LC Trinidad Regular"/>
                <a:sym typeface="LC Trinidad Regular"/>
              </a:defRPr>
            </a:pPr>
            <a:r>
              <a:rPr>
                <a:solidFill>
                  <a:srgbClr val="F98368"/>
                </a:solidFill>
              </a:rPr>
              <a:t>#</a:t>
            </a:r>
            <a:r>
              <a:rPr>
                <a:solidFill>
                  <a:srgbClr val="F98368"/>
                </a:solidFill>
                <a:latin typeface="LC Trinidad Black"/>
                <a:ea typeface="LC Trinidad Black"/>
                <a:cs typeface="LC Trinidad Black"/>
                <a:sym typeface="LC Trinidad Black"/>
              </a:rPr>
              <a:t>SEA</a:t>
            </a:r>
            <a:r>
              <a:rPr>
                <a:solidFill>
                  <a:srgbClr val="FFE5B3"/>
                </a:solidFill>
                <a:latin typeface="LC Trinidad Bold"/>
                <a:ea typeface="LC Trinidad Bold"/>
                <a:cs typeface="LC Trinidad Bold"/>
                <a:sym typeface="LC Trinidad Bold"/>
              </a:rPr>
              <a:t>10AÑOS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2" name="Rectángulo"/>
          <p:cNvSpPr/>
          <p:nvPr/>
        </p:nvSpPr>
        <p:spPr>
          <a:xfrm>
            <a:off x="1149374" y="1622790"/>
            <a:ext cx="14268861" cy="10906729"/>
          </a:xfrm>
          <a:prstGeom prst="rect">
            <a:avLst/>
          </a:prstGeom>
          <a:solidFill>
            <a:srgbClr val="331A4E"/>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3" name="Rectángulo"/>
          <p:cNvSpPr/>
          <p:nvPr/>
        </p:nvSpPr>
        <p:spPr>
          <a:xfrm>
            <a:off x="15800533" y="1619886"/>
            <a:ext cx="7423548" cy="5036343"/>
          </a:xfrm>
          <a:prstGeom prst="rect">
            <a:avLst/>
          </a:prstGeom>
          <a:solidFill>
            <a:srgbClr val="4A68A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4" name="Rectángulo"/>
          <p:cNvSpPr/>
          <p:nvPr/>
        </p:nvSpPr>
        <p:spPr>
          <a:xfrm>
            <a:off x="15800533" y="7104349"/>
            <a:ext cx="7423548" cy="5393083"/>
          </a:xfrm>
          <a:prstGeom prst="rect">
            <a:avLst/>
          </a:prstGeom>
          <a:solidFill>
            <a:srgbClr val="3E397C"/>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5" name="omnequ omnequo omnequo o"/>
          <p:cNvSpPr txBox="1"/>
          <p:nvPr/>
        </p:nvSpPr>
        <p:spPr>
          <a:xfrm>
            <a:off x="10084011" y="11737966"/>
            <a:ext cx="4923761" cy="5551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90000"/>
              </a:lnSpc>
              <a:spcBef>
                <a:spcPts val="4500"/>
              </a:spcBef>
              <a:defRPr sz="2900">
                <a:solidFill>
                  <a:srgbClr val="FFFFFF"/>
                </a:solidFill>
                <a:latin typeface="LC Trinidad Medium"/>
                <a:ea typeface="LC Trinidad Medium"/>
                <a:cs typeface="LC Trinidad Medium"/>
                <a:sym typeface="LC Trinidad Medium"/>
              </a:defRPr>
            </a:lvl1pPr>
          </a:lstStyle>
          <a:p>
            <a:pPr/>
            <a:r>
              <a:t>Descripción imagen</a:t>
            </a:r>
          </a:p>
        </p:txBody>
      </p:sp>
      <p:sp>
        <p:nvSpPr>
          <p:cNvPr id="186" name="omnequ omnequo omnequo o"/>
          <p:cNvSpPr txBox="1"/>
          <p:nvPr/>
        </p:nvSpPr>
        <p:spPr>
          <a:xfrm>
            <a:off x="17927846" y="11737966"/>
            <a:ext cx="4923762" cy="5551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90000"/>
              </a:lnSpc>
              <a:spcBef>
                <a:spcPts val="4500"/>
              </a:spcBef>
              <a:defRPr sz="2900">
                <a:solidFill>
                  <a:srgbClr val="FFFFFF"/>
                </a:solidFill>
                <a:latin typeface="LC Trinidad Medium"/>
                <a:ea typeface="LC Trinidad Medium"/>
                <a:cs typeface="LC Trinidad Medium"/>
                <a:sym typeface="LC Trinidad Medium"/>
              </a:defRPr>
            </a:lvl1pPr>
          </a:lstStyle>
          <a:p>
            <a:pPr/>
            <a:r>
              <a:t>Descripción imagen</a:t>
            </a:r>
          </a:p>
        </p:txBody>
      </p:sp>
      <p:sp>
        <p:nvSpPr>
          <p:cNvPr id="187" name="omnequ omnequo omnequo o"/>
          <p:cNvSpPr txBox="1"/>
          <p:nvPr/>
        </p:nvSpPr>
        <p:spPr>
          <a:xfrm>
            <a:off x="17927846" y="5866772"/>
            <a:ext cx="4923762" cy="55511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90000"/>
              </a:lnSpc>
              <a:spcBef>
                <a:spcPts val="4500"/>
              </a:spcBef>
              <a:defRPr sz="2900">
                <a:solidFill>
                  <a:srgbClr val="FFFFFF"/>
                </a:solidFill>
                <a:latin typeface="LC Trinidad Medium"/>
                <a:ea typeface="LC Trinidad Medium"/>
                <a:cs typeface="LC Trinidad Medium"/>
                <a:sym typeface="LC Trinidad Medium"/>
              </a:defRPr>
            </a:lvl1pPr>
          </a:lstStyle>
          <a:p>
            <a:pPr/>
            <a:r>
              <a:t>Descripción imagen</a:t>
            </a:r>
          </a:p>
        </p:txBody>
      </p:sp>
      <p:sp>
        <p:nvSpPr>
          <p:cNvPr id="188" name="TextBox 22"/>
          <p:cNvSpPr txBox="1"/>
          <p:nvPr/>
        </p:nvSpPr>
        <p:spPr>
          <a:xfrm>
            <a:off x="19396341" y="577026"/>
            <a:ext cx="3745921" cy="633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825500">
              <a:defRPr spc="340" sz="3400">
                <a:solidFill>
                  <a:srgbClr val="3458B4"/>
                </a:solidFill>
                <a:latin typeface="LC Trinidad Regular"/>
                <a:ea typeface="LC Trinidad Regular"/>
                <a:cs typeface="LC Trinidad Regular"/>
                <a:sym typeface="LC Trinidad Regular"/>
              </a:defRPr>
            </a:pPr>
            <a:r>
              <a:t>#</a:t>
            </a:r>
            <a:r>
              <a:rPr>
                <a:latin typeface="LC Trinidad Black"/>
                <a:ea typeface="LC Trinidad Black"/>
                <a:cs typeface="LC Trinidad Black"/>
                <a:sym typeface="LC Trinidad Black"/>
              </a:rPr>
              <a:t>SEA</a:t>
            </a:r>
            <a:r>
              <a:rPr>
                <a:solidFill>
                  <a:srgbClr val="F98368"/>
                </a:solidFill>
                <a:latin typeface="LC Trinidad Bold"/>
                <a:ea typeface="LC Trinidad Bold"/>
                <a:cs typeface="LC Trinidad Bold"/>
                <a:sym typeface="LC Trinidad Bold"/>
              </a:rPr>
              <a:t>10AÑOS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Rectángulo"/>
          <p:cNvSpPr/>
          <p:nvPr/>
        </p:nvSpPr>
        <p:spPr>
          <a:xfrm>
            <a:off x="-340643" y="-100865"/>
            <a:ext cx="24991019" cy="14073290"/>
          </a:xfrm>
          <a:prstGeom prst="rect">
            <a:avLst/>
          </a:prstGeom>
          <a:solidFill>
            <a:srgbClr val="F98368"/>
          </a:solidFill>
          <a:ln w="12700">
            <a:miter lim="400000"/>
          </a:ln>
        </p:spPr>
        <p:txBody>
          <a:bodyPr lIns="50800" tIns="50800" rIns="50800" bIns="50800" anchor="ctr"/>
          <a:lstStyle/>
          <a:p>
            <a:pPr defTabSz="825500">
              <a:defRPr sz="3200">
                <a:solidFill>
                  <a:srgbClr val="F98368"/>
                </a:solidFill>
                <a:latin typeface="Helvetica Neue Medium"/>
                <a:ea typeface="Helvetica Neue Medium"/>
                <a:cs typeface="Helvetica Neue Medium"/>
                <a:sym typeface="Helvetica Neue Medium"/>
              </a:defRPr>
            </a:pPr>
          </a:p>
        </p:txBody>
      </p:sp>
      <p:sp>
        <p:nvSpPr>
          <p:cNvPr id="191" name="“r ressim re estiis num Nem re millam, ilatur asAntem omnequo hilienit. Simo ignatur orumure, teris audem idees? r ressim re estiis num Nem re millam, ilatur asAntem omnequo hilienit. Simo ignatur orumure, teris audem idees? Evigna, nequis , nequis”"/>
          <p:cNvSpPr txBox="1"/>
          <p:nvPr>
            <p:ph type="body" idx="1"/>
          </p:nvPr>
        </p:nvSpPr>
        <p:spPr>
          <a:xfrm>
            <a:off x="1899479" y="1540880"/>
            <a:ext cx="21430659" cy="8769730"/>
          </a:xfrm>
          <a:prstGeom prst="rect">
            <a:avLst/>
          </a:prstGeom>
        </p:spPr>
        <p:txBody>
          <a:bodyPr/>
          <a:lstStyle>
            <a:lvl1pPr algn="l" defTabSz="1438618">
              <a:lnSpc>
                <a:spcPct val="96000"/>
              </a:lnSpc>
              <a:defRPr spc="-219" sz="8000">
                <a:solidFill>
                  <a:srgbClr val="FFE5B3"/>
                </a:solidFill>
                <a:latin typeface="LC Trinidad Bold"/>
                <a:ea typeface="LC Trinidad Bold"/>
                <a:cs typeface="LC Trinidad Bold"/>
                <a:sym typeface="LC Trinidad Bold"/>
              </a:defRPr>
            </a:lvl1pPr>
          </a:lstStyle>
          <a:p>
            <a:pPr/>
            <a:r>
              <a:t>“r ressim re estiis num Nem re millam, ilatur asAntem omnequo hilienit. Simo ignatur orumure, teris audem idees? r ressim re estiis num Nem re millam, ilatur asAntem omnequo hilienit. Simo ignatur orumure, teris audem idees? Evigna, nequis , nequis” </a:t>
            </a:r>
          </a:p>
        </p:txBody>
      </p:sp>
      <p:sp>
        <p:nvSpPr>
          <p:cNvPr id="192" name="nequis"/>
          <p:cNvSpPr txBox="1"/>
          <p:nvPr/>
        </p:nvSpPr>
        <p:spPr>
          <a:xfrm>
            <a:off x="16539430" y="11290697"/>
            <a:ext cx="6298586" cy="7315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defTabSz="825500">
              <a:defRPr cap="all" sz="4000">
                <a:solidFill>
                  <a:srgbClr val="FFE5B3"/>
                </a:solidFill>
                <a:latin typeface="LC Trinidad Bold"/>
                <a:ea typeface="LC Trinidad Bold"/>
                <a:cs typeface="LC Trinidad Bold"/>
                <a:sym typeface="LC Trinidad Bold"/>
              </a:defRPr>
            </a:lvl1pPr>
          </a:lstStyle>
          <a:p>
            <a:pPr/>
            <a:r>
              <a:t>Autora</a:t>
            </a:r>
          </a:p>
        </p:txBody>
      </p:sp>
      <p:sp>
        <p:nvSpPr>
          <p:cNvPr id="193" name="Texto"/>
          <p:cNvSpPr txBox="1"/>
          <p:nvPr/>
        </p:nvSpPr>
        <p:spPr>
          <a:xfrm>
            <a:off x="11699138" y="6623049"/>
            <a:ext cx="492862" cy="469901"/>
          </a:xfrm>
          <a:prstGeom prst="rect">
            <a:avLst/>
          </a:prstGeom>
          <a:ln w="12700">
            <a:miter lim="400000"/>
          </a:ln>
        </p:spPr>
        <p:txBody>
          <a:bodyPr wrap="none" lIns="50800" tIns="50800" rIns="50800" bIns="50800" anchor="ctr">
            <a:spAutoFit/>
          </a:bodyPr>
          <a:lstStyle/>
          <a:p>
            <a:pPr algn="r"/>
          </a:p>
        </p:txBody>
      </p:sp>
      <p:sp>
        <p:nvSpPr>
          <p:cNvPr id="194" name="TextBox 22"/>
          <p:cNvSpPr txBox="1"/>
          <p:nvPr/>
        </p:nvSpPr>
        <p:spPr>
          <a:xfrm>
            <a:off x="19396341" y="577026"/>
            <a:ext cx="3745921" cy="63322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p>
            <a:pPr algn="r" defTabSz="825500">
              <a:defRPr spc="340" sz="3400">
                <a:solidFill>
                  <a:srgbClr val="3458B4"/>
                </a:solidFill>
                <a:latin typeface="LC Trinidad Regular"/>
                <a:ea typeface="LC Trinidad Regular"/>
                <a:cs typeface="LC Trinidad Regular"/>
                <a:sym typeface="LC Trinidad Regular"/>
              </a:defRPr>
            </a:pPr>
            <a:r>
              <a:t>#</a:t>
            </a:r>
            <a:r>
              <a:rPr>
                <a:latin typeface="LC Trinidad Black"/>
                <a:ea typeface="LC Trinidad Black"/>
                <a:cs typeface="LC Trinidad Black"/>
                <a:sym typeface="LC Trinidad Black"/>
              </a:rPr>
              <a:t>SEA</a:t>
            </a:r>
            <a:r>
              <a:rPr>
                <a:solidFill>
                  <a:srgbClr val="FFE5B3"/>
                </a:solidFill>
                <a:latin typeface="LC Trinidad Bold"/>
                <a:ea typeface="LC Trinidad Bold"/>
                <a:cs typeface="LC Trinidad Bold"/>
                <a:sym typeface="LC Trinidad Bold"/>
              </a:rPr>
              <a:t>10AÑOS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7"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Replete Sans ExtraLight"/>
            <a:ea typeface="Replete Sans ExtraLight"/>
            <a:cs typeface="Replete Sans ExtraLight"/>
            <a:sym typeface="Replete Sans Extra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