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79172-80E0-4CC8-AD99-31E1C0EAF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D36FD-22C3-41E9-8B9B-A9C55AD07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0464B-4F5C-4B55-A9F0-BF629B3F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0F681-ECDA-4412-8ED7-1D0680C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5D7B7-5C92-4306-BA3E-889354F8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2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15A82-2091-442E-AF93-85F8E8E5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86DEBE-8060-4037-92B0-9794CFDE5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CCB1B-EFB9-44C9-ACBF-7628B7A2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6B8AD-25ED-4ECF-A17F-23181F79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899A4-133E-4DBF-B488-CA3D4EF4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86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6C109E-AB0D-4BFA-8D61-61E8D53FF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37E2DE-4ABB-4105-B690-B1FEF4DB5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84C306-2182-4669-B988-BD3565E3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3C40B6-D474-439D-8669-972178B1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21F3F-9145-48C0-B452-9521D649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736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6AA8A-69BD-462C-87FB-310F161B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965D5-5FE6-41FE-9477-FC5A1812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4AA9F-86CB-4D2E-B7D2-58DE087F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44A60-07D3-4998-A090-053AE141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337E4-AA5A-4CF9-86F7-315BBC9E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12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09671-DF8F-425E-8D07-30296B0E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1C165A-0B15-472E-A25F-401F9C7A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CCA82-08A1-4445-B7E9-799D99F6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0C6277-B6D5-439E-B275-DDDF669D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303F7-5C49-4723-B5C6-3B20D39B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24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3D286-C1B5-4296-BD2E-D9842CA5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7B75B-ACF7-4770-B534-49CA1A6F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61ACB3-BE6A-4DA8-8BB2-2EC8BDE6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371ACA-70BB-4541-8150-2C33AC78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115EE5-05A9-421F-8138-8B966BB3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EA7AD1-B651-42E3-ACED-3DA24D90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56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76BFB-7484-4131-B16A-2C19EC1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975F4D-CE57-4EC1-9DDA-B52667892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9A73D-DECF-469B-86A7-1BC773A19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22B59E-2FC4-42C2-895A-8927996A6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394ACD-22EF-4469-8E3F-DC5A1D6B6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887D0C-58D4-43E5-B67D-03F3AEEA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2D5DDB-1B19-4716-BCC6-E94F4872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050470-5B10-44B2-935F-56A82DDE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63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96CCD-143F-42E3-9696-CD97CF4B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2C00DB-6DE2-4F87-8705-2366A707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D92956-4B36-45A5-8EDD-6B01A0E9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3F2758-3C5F-49FC-84CE-ED1BB135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4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C7F432-C6AD-455A-8296-2B017503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86D954-1A77-4D34-8802-2A93B34B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9D06A7-B5E9-419A-875C-FAF1DB08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993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32623-7457-4424-A4F4-DCC79AF1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EB097-142F-43E3-B313-F0297ED0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C9CA1B-0758-4625-8FF6-D4A8BF99F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F1109-9C42-46BA-95DC-EEE6881D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7B2DD7-F75F-44D0-9DBC-F966A6D5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3F9313-4A1E-45F5-952A-490AB7C2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67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97E46-22EB-43A3-96AF-41E73417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B821F2-A567-4C93-9058-6EF801BF0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460633-5A4D-4886-9D14-8D2520BED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28102-E8AB-45DE-B745-54947C6A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57E365-A5C8-4C4B-A57A-D510AA95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3D1360-4772-4C9F-A3D3-C0B8F999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77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BEF917-6BDA-4325-BEDC-75B06399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E036A-436E-44FB-9D4A-07797144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933C7E-12E1-45F0-98BA-1A5FD01A5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09B7-052F-4DA5-BBC5-2241806E3A25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8C3CF-1F29-49C2-A31C-CF457B37A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BDFDA-4640-4F88-AB41-690EEAE93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F916-F8EF-4231-BB6C-F8046E017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6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7B3716-73A2-4AC1-8347-C66D635BC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s-CL" sz="3400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PROGRAMACION SEMANA ARTISTICA 2019</a:t>
            </a:r>
            <a:br>
              <a:rPr lang="es-CL" sz="3400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s-CL" sz="3400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ESCUELA PALESTINACHILLAN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CD2987-8D9E-4311-8916-1794036E4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Autofit/>
          </a:bodyPr>
          <a:lstStyle/>
          <a:p>
            <a:pPr algn="l"/>
            <a:r>
              <a:rPr lang="es-CL" sz="2800" dirty="0">
                <a:solidFill>
                  <a:srgbClr val="0A2AFF"/>
                </a:solidFill>
              </a:rPr>
              <a:t>ARTE Y NATURALEZA Conciencia en Acción</a:t>
            </a:r>
          </a:p>
        </p:txBody>
      </p: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5354061A-9EA3-4D19-B110-830E7FBEF2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11666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</p:spPr>
      </p:pic>
      <p:pic>
        <p:nvPicPr>
          <p:cNvPr id="5" name="Imagen 4" descr="Imagen que contiene mesa&#10;&#10;Descripción generada automáticamente">
            <a:extLst>
              <a:ext uri="{FF2B5EF4-FFF2-40B4-BE49-F238E27FC236}">
                <a16:creationId xmlns:a16="http://schemas.microsoft.com/office/drawing/2014/main" id="{DD97FD51-89AC-4EEF-B0F1-BC63FF2A3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4EBC3-3F20-4C77-92A0-C4229C6C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CL" dirty="0">
                <a:latin typeface="Algerian" panose="020B0604020202020204" pitchFamily="82" charset="0"/>
              </a:rPr>
              <a:t>Visitas Culturales guiadas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E8160BC-43E1-4F39-B381-1EF265A37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39595"/>
              </p:ext>
            </p:extLst>
          </p:nvPr>
        </p:nvGraphicFramePr>
        <p:xfrm>
          <a:off x="838200" y="1825625"/>
          <a:ext cx="10515600" cy="4204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890164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733277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91565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2491983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71824046"/>
                    </a:ext>
                  </a:extLst>
                </a:gridCol>
              </a:tblGrid>
              <a:tr h="472882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LUGAR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FECHA/HORA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CURSO 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ACTIVIDAD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RESPONSABLE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31450"/>
                  </a:ext>
                </a:extLst>
              </a:tr>
              <a:tr h="1865616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BIBLIOTECA MUNICIPAL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15 DE MAYO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10AM A 11 AM</a:t>
                      </a:r>
                    </a:p>
                    <a:p>
                      <a:pPr algn="ctr"/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2° A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LECTURA Y CREACION DE CUENTOS Y/O POEMAS DE LA NATURALEZA 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PROFESORA EVELYN VILDÓSOLA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62470"/>
                  </a:ext>
                </a:extLst>
              </a:tr>
              <a:tr h="1865616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MUSEO CLAUDIO ARRAU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16 DE MAYO</a:t>
                      </a:r>
                    </a:p>
                    <a:p>
                      <a:pPr algn="ctr"/>
                      <a:r>
                        <a:rPr lang="es-CL" sz="2000" dirty="0"/>
                        <a:t>11 AM A 12 AM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4° A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OBSERVAR Y ESCUCHAR SOBRE LA VIDA Y OBRA DELPIANISTA  CLAUDIO ARRAU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PROFESORA</a:t>
                      </a:r>
                    </a:p>
                    <a:p>
                      <a:pPr algn="ctr"/>
                      <a:r>
                        <a:rPr lang="es-CL" sz="2000" dirty="0"/>
                        <a:t>SRA. PATRICIA CONTRERAS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0752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50AEC96-E280-4544-AA82-AEF2F35060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5" y="551400"/>
            <a:ext cx="788524" cy="88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81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DE0-4361-40EE-9CDA-A9C1A7FC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172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L" sz="3600" dirty="0">
                <a:latin typeface="Algerian" panose="04020705040A02060702" pitchFamily="82" charset="0"/>
              </a:rPr>
              <a:t>       EXPOSICION ARTISTICA PREKINDER Y KINDER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83CAEB6-9E78-47CD-9F58-C93BF4489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451579"/>
              </p:ext>
            </p:extLst>
          </p:nvPr>
        </p:nvGraphicFramePr>
        <p:xfrm>
          <a:off x="838200" y="1934817"/>
          <a:ext cx="10669172" cy="41081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7293">
                  <a:extLst>
                    <a:ext uri="{9D8B030D-6E8A-4147-A177-3AD203B41FA5}">
                      <a16:colId xmlns:a16="http://schemas.microsoft.com/office/drawing/2014/main" val="1186177762"/>
                    </a:ext>
                  </a:extLst>
                </a:gridCol>
                <a:gridCol w="2667293">
                  <a:extLst>
                    <a:ext uri="{9D8B030D-6E8A-4147-A177-3AD203B41FA5}">
                      <a16:colId xmlns:a16="http://schemas.microsoft.com/office/drawing/2014/main" val="1828661017"/>
                    </a:ext>
                  </a:extLst>
                </a:gridCol>
                <a:gridCol w="2667293">
                  <a:extLst>
                    <a:ext uri="{9D8B030D-6E8A-4147-A177-3AD203B41FA5}">
                      <a16:colId xmlns:a16="http://schemas.microsoft.com/office/drawing/2014/main" val="781907137"/>
                    </a:ext>
                  </a:extLst>
                </a:gridCol>
                <a:gridCol w="2667293">
                  <a:extLst>
                    <a:ext uri="{9D8B030D-6E8A-4147-A177-3AD203B41FA5}">
                      <a16:colId xmlns:a16="http://schemas.microsoft.com/office/drawing/2014/main" val="794127881"/>
                    </a:ext>
                  </a:extLst>
                </a:gridCol>
              </a:tblGrid>
              <a:tr h="1999491"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  <a:p>
                      <a:pPr algn="ctr"/>
                      <a:r>
                        <a:rPr lang="es-CL" sz="2400" dirty="0"/>
                        <a:t>LUGAR</a:t>
                      </a:r>
                    </a:p>
                    <a:p>
                      <a:pPr algn="ctr"/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  <a:p>
                      <a:pPr algn="ctr"/>
                      <a:r>
                        <a:rPr lang="es-CL" sz="2400" dirty="0"/>
                        <a:t>FECHA</a:t>
                      </a:r>
                    </a:p>
                    <a:p>
                      <a:pPr algn="ctr"/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  <a:p>
                      <a:pPr algn="ctr"/>
                      <a:r>
                        <a:rPr lang="es-CL" sz="2400" dirty="0"/>
                        <a:t>ACTIVIDAD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  <a:p>
                      <a:pPr algn="ctr"/>
                      <a:r>
                        <a:rPr lang="es-CL" sz="2400" dirty="0"/>
                        <a:t>RESPONSABLE</a:t>
                      </a:r>
                      <a:endParaRPr lang="es-C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48793"/>
                  </a:ext>
                </a:extLst>
              </a:tr>
              <a:tr h="2108683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HALL ENTRADA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15 AL 17 DE MAYO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EXPOSICION TRABAJOS Y DIBUJOS DE ARTE Y NATURALEZA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EDUCADORA </a:t>
                      </a:r>
                    </a:p>
                    <a:p>
                      <a:pPr algn="ctr"/>
                      <a:r>
                        <a:rPr lang="es-CL" sz="2400" dirty="0"/>
                        <a:t>SRA. PATRICIA ARNOUIL</a:t>
                      </a:r>
                      <a:endParaRPr lang="es-C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207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FC5D8B5-131B-4EC6-950B-35C71B23ED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53" y="669085"/>
            <a:ext cx="729470" cy="878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66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58A1C-6E25-4DDD-8FF2-E1C3AE627B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L" dirty="0"/>
              <a:t>              Creación de Poemas y Pinturas: </a:t>
            </a:r>
            <a:br>
              <a:rPr lang="es-CL" dirty="0"/>
            </a:br>
            <a:r>
              <a:rPr lang="es-CL" dirty="0"/>
              <a:t>“Conciencia en acción Arte y Naturaleza”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D51141-01C3-4DE7-B58D-44DC45AE4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27713"/>
              </p:ext>
            </p:extLst>
          </p:nvPr>
        </p:nvGraphicFramePr>
        <p:xfrm>
          <a:off x="838200" y="1895061"/>
          <a:ext cx="10515600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02731832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418264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009275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447641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0183938"/>
                    </a:ext>
                  </a:extLst>
                </a:gridCol>
              </a:tblGrid>
              <a:tr h="301404">
                <a:tc gridSpan="2">
                  <a:txBody>
                    <a:bodyPr/>
                    <a:lstStyle/>
                    <a:p>
                      <a:r>
                        <a:rPr lang="es-CL" dirty="0"/>
                        <a:t>CURSO/ASIGNATURA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9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5°A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CIENCIAS</a:t>
                      </a:r>
                    </a:p>
                    <a:p>
                      <a:r>
                        <a:rPr lang="es-CL" dirty="0"/>
                        <a:t>NATURALES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14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FORO DE CUIDADOS DE LA NATURALEZA Y POSTERIOR DIBUJO Y/O PINTURA DEL TEMA.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PROFESORA</a:t>
                      </a:r>
                    </a:p>
                    <a:p>
                      <a:r>
                        <a:rPr lang="es-CL" dirty="0"/>
                        <a:t>SRA. PAULA MANGADO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6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8°A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15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VISITA A MURAL DE LAS LAVANDERAS EN EL CANAL DE LA LUZ: “LAVADERO” POBLACION SANTA ELVIRA</a:t>
                      </a:r>
                    </a:p>
                    <a:p>
                      <a:r>
                        <a:rPr lang="es-CL" dirty="0"/>
                        <a:t>Y CREACION DE POEMAS CON TEMA DE CUIDADOS DEL AGUA, LA NATURALEZA Y LAS LAVANDERAS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PROFESORA</a:t>
                      </a:r>
                    </a:p>
                    <a:p>
                      <a:r>
                        <a:rPr lang="es-CL" dirty="0"/>
                        <a:t>SRA. YANET FIGUEROA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2138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7CDF26B-C0C0-4CDF-8237-B06B845E71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42" y="474185"/>
            <a:ext cx="707583" cy="705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3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05380-B58B-468E-842C-05D4209F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CL" dirty="0"/>
              <a:t>EXPOSICION ARTISTICA Y CULTURAL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34976FF-1D9B-4D3B-A08B-591EC5734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68340"/>
              </p:ext>
            </p:extLst>
          </p:nvPr>
        </p:nvGraphicFramePr>
        <p:xfrm>
          <a:off x="838200" y="1825624"/>
          <a:ext cx="10515600" cy="39523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041775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648025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856179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96731188"/>
                    </a:ext>
                  </a:extLst>
                </a:gridCol>
              </a:tblGrid>
              <a:tr h="1976162">
                <a:tc>
                  <a:txBody>
                    <a:bodyPr/>
                    <a:lstStyle/>
                    <a:p>
                      <a:r>
                        <a:rPr lang="es-CL" dirty="0"/>
                        <a:t>FECHA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LUGAR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ACTIVIDAD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9143"/>
                  </a:ext>
                </a:extLst>
              </a:tr>
              <a:tr h="1976162">
                <a:tc>
                  <a:txBody>
                    <a:bodyPr/>
                    <a:lstStyle/>
                    <a:p>
                      <a:r>
                        <a:rPr lang="es-CL" dirty="0"/>
                        <a:t>VIERNES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HALL ENTRADA ESCUELA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EXPOSICION TRABAJOS ARTISTICOS Y LITERARIOS</a:t>
                      </a:r>
                    </a:p>
                    <a:p>
                      <a:r>
                        <a:rPr lang="es-CL" dirty="0"/>
                        <a:t>REALIZADOS EN LA SEMANA ARTISTICA CULTURAL 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PROFESORA</a:t>
                      </a:r>
                    </a:p>
                    <a:p>
                      <a:r>
                        <a:rPr lang="es-CL" dirty="0"/>
                        <a:t>SRA. VICTORIA FERRADA.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7739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FC2B826-BEA3-4FF3-879C-045CC42833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9" y="526332"/>
            <a:ext cx="720835" cy="85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17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227</Words>
  <Application>Microsoft Office PowerPoint</Application>
  <PresentationFormat>Panorámica</PresentationFormat>
  <Paragraphs>65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Algerian</vt:lpstr>
      <vt:lpstr>AngsanaUPC</vt:lpstr>
      <vt:lpstr>Arial</vt:lpstr>
      <vt:lpstr>Calibri</vt:lpstr>
      <vt:lpstr>Calibri Light</vt:lpstr>
      <vt:lpstr>Tema de Office</vt:lpstr>
      <vt:lpstr>PROGRAMACION SEMANA ARTISTICA 2019  ESCUELA PALESTINACHILLAN</vt:lpstr>
      <vt:lpstr>Visitas Culturales guiadas</vt:lpstr>
      <vt:lpstr>       EXPOSICION ARTISTICA PREKINDER Y KINDER</vt:lpstr>
      <vt:lpstr>              Creación de Poemas y Pinturas:  “Conciencia en acción Arte y Naturaleza”</vt:lpstr>
      <vt:lpstr>EXPOSICION ARTISTICA Y CULTURAL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PROGRAMACION SEMANA ARTISTICA 2019  ESCUELA PALESTINACHILLAN</dc:title>
  <dc:creator>mirza patricia cárdenas sankan</dc:creator>
  <cp:lastModifiedBy>mirza patricia cárdenas sankan</cp:lastModifiedBy>
  <cp:revision>5</cp:revision>
  <dcterms:created xsi:type="dcterms:W3CDTF">2019-05-13T16:43:31Z</dcterms:created>
  <dcterms:modified xsi:type="dcterms:W3CDTF">2019-05-13T17:33:16Z</dcterms:modified>
</cp:coreProperties>
</file>